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FBDB1-0A00-44CD-9DAB-AC5AA9C860D6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A01AF-9692-4659-BD5B-2748695798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592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9991859" y="6479996"/>
            <a:ext cx="21851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Cihan</a:t>
            </a:r>
            <a:r>
              <a:rPr lang="en-GB" dirty="0" smtClean="0"/>
              <a:t> University-</a:t>
            </a:r>
            <a:r>
              <a:rPr lang="en-GB" dirty="0" err="1" smtClean="0"/>
              <a:t>Sulaimanya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9639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52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334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032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117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32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27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35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32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AE01A2F-3068-426F-8532-1D3CC1AFA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67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3841" y="180305"/>
            <a:ext cx="10515600" cy="1425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639" y="1825625"/>
            <a:ext cx="11436440" cy="4812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06884" y="6492875"/>
            <a:ext cx="21851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Cihan University-Sulaimaniya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08" t="9680" r="13184" b="11227"/>
          <a:stretch/>
        </p:blipFill>
        <p:spPr>
          <a:xfrm>
            <a:off x="10586434" y="0"/>
            <a:ext cx="1605565" cy="154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60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1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Cihan University-Sulaimaniya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62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5</cp:revision>
  <dcterms:created xsi:type="dcterms:W3CDTF">2024-02-05T18:29:37Z</dcterms:created>
  <dcterms:modified xsi:type="dcterms:W3CDTF">2024-02-05T18:53:12Z</dcterms:modified>
</cp:coreProperties>
</file>