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34E0-EA28-40CF-AE9B-9E4D83C774FC}" type="datetimeFigureOut">
              <a:rPr lang="en-US" smtClean="0"/>
              <a:t>5/3/2018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EE4F-0B41-4491-9B44-1188811828E7}" type="slidenum">
              <a:rPr lang="en-US" smtClean="0"/>
              <a:t>‹#›</a:t>
            </a:fld>
            <a:endParaRPr lang="en-US"/>
          </a:p>
        </p:txBody>
      </p:sp>
    </p:spTree>
    <p:extLst>
      <p:ext uri="{BB962C8B-B14F-4D97-AF65-F5344CB8AC3E}">
        <p14:creationId xmlns:p14="http://schemas.microsoft.com/office/powerpoint/2010/main" val="2876314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34E0-EA28-40CF-AE9B-9E4D83C774FC}" type="datetimeFigureOut">
              <a:rPr lang="en-US" smtClean="0"/>
              <a:t>5/3/2018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EE4F-0B41-4491-9B44-1188811828E7}" type="slidenum">
              <a:rPr lang="en-US" smtClean="0"/>
              <a:t>‹#›</a:t>
            </a:fld>
            <a:endParaRPr lang="en-US"/>
          </a:p>
        </p:txBody>
      </p:sp>
    </p:spTree>
    <p:extLst>
      <p:ext uri="{BB962C8B-B14F-4D97-AF65-F5344CB8AC3E}">
        <p14:creationId xmlns:p14="http://schemas.microsoft.com/office/powerpoint/2010/main" val="347722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34E0-EA28-40CF-AE9B-9E4D83C774FC}" type="datetimeFigureOut">
              <a:rPr lang="en-US" smtClean="0"/>
              <a:t>5/3/2018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EE4F-0B41-4491-9B44-1188811828E7}" type="slidenum">
              <a:rPr lang="en-US" smtClean="0"/>
              <a:t>‹#›</a:t>
            </a:fld>
            <a:endParaRPr lang="en-US"/>
          </a:p>
        </p:txBody>
      </p:sp>
    </p:spTree>
    <p:extLst>
      <p:ext uri="{BB962C8B-B14F-4D97-AF65-F5344CB8AC3E}">
        <p14:creationId xmlns:p14="http://schemas.microsoft.com/office/powerpoint/2010/main" val="1060133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34E0-EA28-40CF-AE9B-9E4D83C774FC}" type="datetimeFigureOut">
              <a:rPr lang="en-US" smtClean="0"/>
              <a:t>5/3/2018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EE4F-0B41-4491-9B44-1188811828E7}" type="slidenum">
              <a:rPr lang="en-US" smtClean="0"/>
              <a:t>‹#›</a:t>
            </a:fld>
            <a:endParaRPr lang="en-US"/>
          </a:p>
        </p:txBody>
      </p:sp>
    </p:spTree>
    <p:extLst>
      <p:ext uri="{BB962C8B-B14F-4D97-AF65-F5344CB8AC3E}">
        <p14:creationId xmlns:p14="http://schemas.microsoft.com/office/powerpoint/2010/main" val="1965170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DDB34E0-EA28-40CF-AE9B-9E4D83C774FC}" type="datetimeFigureOut">
              <a:rPr lang="en-US" smtClean="0"/>
              <a:t>5/3/2018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EE4F-0B41-4491-9B44-1188811828E7}" type="slidenum">
              <a:rPr lang="en-US" smtClean="0"/>
              <a:t>‹#›</a:t>
            </a:fld>
            <a:endParaRPr lang="en-US"/>
          </a:p>
        </p:txBody>
      </p:sp>
    </p:spTree>
    <p:extLst>
      <p:ext uri="{BB962C8B-B14F-4D97-AF65-F5344CB8AC3E}">
        <p14:creationId xmlns:p14="http://schemas.microsoft.com/office/powerpoint/2010/main" val="58523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34E0-EA28-40CF-AE9B-9E4D83C774FC}" type="datetimeFigureOut">
              <a:rPr lang="en-US" smtClean="0"/>
              <a:t>5/3/2018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EE4F-0B41-4491-9B44-1188811828E7}" type="slidenum">
              <a:rPr lang="en-US" smtClean="0"/>
              <a:t>‹#›</a:t>
            </a:fld>
            <a:endParaRPr lang="en-US"/>
          </a:p>
        </p:txBody>
      </p:sp>
    </p:spTree>
    <p:extLst>
      <p:ext uri="{BB962C8B-B14F-4D97-AF65-F5344CB8AC3E}">
        <p14:creationId xmlns:p14="http://schemas.microsoft.com/office/powerpoint/2010/main" val="391110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34E0-EA28-40CF-AE9B-9E4D83C774FC}" type="datetimeFigureOut">
              <a:rPr lang="en-US" smtClean="0"/>
              <a:t>5/3/2018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FEE4F-0B41-4491-9B44-1188811828E7}" type="slidenum">
              <a:rPr lang="en-US" smtClean="0"/>
              <a:t>‹#›</a:t>
            </a:fld>
            <a:endParaRPr lang="en-US"/>
          </a:p>
        </p:txBody>
      </p:sp>
    </p:spTree>
    <p:extLst>
      <p:ext uri="{BB962C8B-B14F-4D97-AF65-F5344CB8AC3E}">
        <p14:creationId xmlns:p14="http://schemas.microsoft.com/office/powerpoint/2010/main" val="1700920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34E0-EA28-40CF-AE9B-9E4D83C774FC}" type="datetimeFigureOut">
              <a:rPr lang="en-US" smtClean="0"/>
              <a:t>5/3/2018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FEE4F-0B41-4491-9B44-1188811828E7}" type="slidenum">
              <a:rPr lang="en-US" smtClean="0"/>
              <a:t>‹#›</a:t>
            </a:fld>
            <a:endParaRPr lang="en-US"/>
          </a:p>
        </p:txBody>
      </p:sp>
    </p:spTree>
    <p:extLst>
      <p:ext uri="{BB962C8B-B14F-4D97-AF65-F5344CB8AC3E}">
        <p14:creationId xmlns:p14="http://schemas.microsoft.com/office/powerpoint/2010/main" val="3287907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34E0-EA28-40CF-AE9B-9E4D83C774FC}" type="datetimeFigureOut">
              <a:rPr lang="en-US" smtClean="0"/>
              <a:t>5/3/2018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FEE4F-0B41-4491-9B44-1188811828E7}" type="slidenum">
              <a:rPr lang="en-US" smtClean="0"/>
              <a:t>‹#›</a:t>
            </a:fld>
            <a:endParaRPr lang="en-US"/>
          </a:p>
        </p:txBody>
      </p:sp>
    </p:spTree>
    <p:extLst>
      <p:ext uri="{BB962C8B-B14F-4D97-AF65-F5344CB8AC3E}">
        <p14:creationId xmlns:p14="http://schemas.microsoft.com/office/powerpoint/2010/main" val="1063534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DDB34E0-EA28-40CF-AE9B-9E4D83C774FC}" type="datetimeFigureOut">
              <a:rPr lang="en-US" smtClean="0"/>
              <a:t>5/3/2018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EE4F-0B41-4491-9B44-1188811828E7}" type="slidenum">
              <a:rPr lang="en-US" smtClean="0"/>
              <a:t>‹#›</a:t>
            </a:fld>
            <a:endParaRPr lang="en-US"/>
          </a:p>
        </p:txBody>
      </p:sp>
    </p:spTree>
    <p:extLst>
      <p:ext uri="{BB962C8B-B14F-4D97-AF65-F5344CB8AC3E}">
        <p14:creationId xmlns:p14="http://schemas.microsoft.com/office/powerpoint/2010/main" val="2795521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DDB34E0-EA28-40CF-AE9B-9E4D83C774FC}" type="datetimeFigureOut">
              <a:rPr lang="en-US" smtClean="0"/>
              <a:t>5/3/2018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EE4F-0B41-4491-9B44-1188811828E7}" type="slidenum">
              <a:rPr lang="en-US" smtClean="0"/>
              <a:t>‹#›</a:t>
            </a:fld>
            <a:endParaRPr lang="en-US"/>
          </a:p>
        </p:txBody>
      </p:sp>
    </p:spTree>
    <p:extLst>
      <p:ext uri="{BB962C8B-B14F-4D97-AF65-F5344CB8AC3E}">
        <p14:creationId xmlns:p14="http://schemas.microsoft.com/office/powerpoint/2010/main" val="368624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34E0-EA28-40CF-AE9B-9E4D83C774FC}" type="datetimeFigureOut">
              <a:rPr lang="en-US" smtClean="0"/>
              <a:t>5/3/2018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FEE4F-0B41-4491-9B44-1188811828E7}" type="slidenum">
              <a:rPr lang="en-US" smtClean="0"/>
              <a:t>‹#›</a:t>
            </a:fld>
            <a:endParaRPr lang="en-US"/>
          </a:p>
        </p:txBody>
      </p:sp>
    </p:spTree>
    <p:extLst>
      <p:ext uri="{BB962C8B-B14F-4D97-AF65-F5344CB8AC3E}">
        <p14:creationId xmlns:p14="http://schemas.microsoft.com/office/powerpoint/2010/main" val="2293176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IQ" dirty="0"/>
              <a:t>احكام الصلح في الدعويين المدني والجزائي      </a:t>
            </a:r>
            <a:r>
              <a:rPr lang="en-US" dirty="0"/>
              <a:t/>
            </a:r>
            <a:br>
              <a:rPr lang="en-US" dirty="0"/>
            </a:br>
            <a:r>
              <a:rPr lang="en-US" sz="3600" dirty="0" smtClean="0"/>
              <a:t/>
            </a:r>
            <a:br>
              <a:rPr lang="en-US" sz="3600" dirty="0" smtClean="0"/>
            </a:br>
            <a:r>
              <a:rPr lang="en-US" sz="3600" dirty="0" smtClean="0">
                <a:solidFill>
                  <a:schemeClr val="accent1">
                    <a:lumMod val="75000"/>
                  </a:schemeClr>
                </a:solidFill>
              </a:rPr>
              <a:t>reconciliation </a:t>
            </a:r>
            <a:r>
              <a:rPr lang="en-US" sz="3600" dirty="0">
                <a:solidFill>
                  <a:schemeClr val="accent1">
                    <a:lumMod val="75000"/>
                  </a:schemeClr>
                </a:solidFill>
              </a:rPr>
              <a:t>in criminal and civil lawsuit</a:t>
            </a:r>
          </a:p>
        </p:txBody>
      </p:sp>
      <p:sp>
        <p:nvSpPr>
          <p:cNvPr id="3" name="Subtitle 2"/>
          <p:cNvSpPr>
            <a:spLocks noGrp="1"/>
          </p:cNvSpPr>
          <p:nvPr>
            <p:ph type="subTitle" idx="1"/>
          </p:nvPr>
        </p:nvSpPr>
        <p:spPr/>
        <p:txBody>
          <a:bodyPr/>
          <a:lstStyle/>
          <a:p>
            <a:r>
              <a:rPr lang="ar-IQ" dirty="0" smtClean="0"/>
              <a:t>د</a:t>
            </a:r>
            <a:r>
              <a:rPr lang="ar-IQ" dirty="0"/>
              <a:t>. ئاوات حاجي / كلية القانون جامعة الجيهان  بتاريخ 3/5/218 </a:t>
            </a:r>
            <a:endParaRPr lang="en-US" dirty="0" smtClean="0"/>
          </a:p>
          <a:p>
            <a:endParaRPr lang="en-US" dirty="0"/>
          </a:p>
          <a:p>
            <a:endParaRPr lang="en-US" dirty="0"/>
          </a:p>
        </p:txBody>
      </p:sp>
    </p:spTree>
    <p:extLst>
      <p:ext uri="{BB962C8B-B14F-4D97-AF65-F5344CB8AC3E}">
        <p14:creationId xmlns:p14="http://schemas.microsoft.com/office/powerpoint/2010/main" val="433483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49037" y="1817615"/>
            <a:ext cx="10515600" cy="4351338"/>
          </a:xfrm>
        </p:spPr>
        <p:txBody>
          <a:bodyPr/>
          <a:lstStyle/>
          <a:p>
            <a:pPr algn="r"/>
            <a:r>
              <a:rPr lang="ar-IQ" dirty="0"/>
              <a:t>ولكن ما هو اثره بالنسية الى الدعوى الجزائية لا يترتب عنه اي اثر مباشر</a:t>
            </a:r>
            <a:endParaRPr lang="en-US" dirty="0"/>
          </a:p>
          <a:p>
            <a:pPr algn="r"/>
            <a:r>
              <a:rPr lang="ar-IQ" dirty="0"/>
              <a:t>ولكن وبصورة غير المباشرة  حيث ان الصلح نوع من الندم  ومن خلال الاخذ بالضروف القضائية المخففة يمكن ان يكون له اثر في تخفيض مقدار الحكم .</a:t>
            </a:r>
            <a:endParaRPr lang="en-US" dirty="0"/>
          </a:p>
          <a:p>
            <a:pPr algn="r"/>
            <a:endParaRPr lang="en-US" dirty="0"/>
          </a:p>
        </p:txBody>
      </p:sp>
    </p:spTree>
    <p:extLst>
      <p:ext uri="{BB962C8B-B14F-4D97-AF65-F5344CB8AC3E}">
        <p14:creationId xmlns:p14="http://schemas.microsoft.com/office/powerpoint/2010/main" val="1025532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a:t>Any </a:t>
            </a:r>
            <a:r>
              <a:rPr lang="en-US" smtClean="0"/>
              <a:t>question                                     </a:t>
            </a:r>
            <a:r>
              <a:rPr lang="en-US" sz="41300" smtClean="0"/>
              <a:t>?</a:t>
            </a:r>
            <a:endParaRPr lang="en-US" dirty="0"/>
          </a:p>
        </p:txBody>
      </p:sp>
    </p:spTree>
    <p:extLst>
      <p:ext uri="{BB962C8B-B14F-4D97-AF65-F5344CB8AC3E}">
        <p14:creationId xmlns:p14="http://schemas.microsoft.com/office/powerpoint/2010/main" val="917027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56203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ar-IQ" dirty="0"/>
              <a:t> الصلح عقد يرفع به النزاع وينتهي به الخصومة بالتراضي م 698 مدني</a:t>
            </a:r>
            <a:endParaRPr lang="en-US" dirty="0"/>
          </a:p>
          <a:p>
            <a:pPr algn="r"/>
            <a:endParaRPr lang="en-US" dirty="0"/>
          </a:p>
        </p:txBody>
      </p:sp>
    </p:spTree>
    <p:extLst>
      <p:ext uri="{BB962C8B-B14F-4D97-AF65-F5344CB8AC3E}">
        <p14:creationId xmlns:p14="http://schemas.microsoft.com/office/powerpoint/2010/main" val="1747078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ar-IQ" dirty="0"/>
              <a:t>بما ان الصلح عقد لذا ينطبق عليه  الاحكام العامة للعقد </a:t>
            </a:r>
            <a:endParaRPr lang="en-US" dirty="0"/>
          </a:p>
          <a:p>
            <a:pPr algn="r"/>
            <a:r>
              <a:rPr lang="ar-IQ" dirty="0"/>
              <a:t>الاحكام الخاصة للصلح </a:t>
            </a:r>
            <a:endParaRPr lang="en-US" dirty="0"/>
          </a:p>
          <a:p>
            <a:pPr algn="r"/>
            <a:r>
              <a:rPr lang="ar-IQ" dirty="0"/>
              <a:t>1- يطلق على بدل الصلح ( المال المصالح عنه)</a:t>
            </a:r>
            <a:endParaRPr lang="en-US" dirty="0"/>
          </a:p>
          <a:p>
            <a:pPr algn="r"/>
            <a:r>
              <a:rPr lang="ar-IQ" dirty="0"/>
              <a:t>2- يجوز الصلح على المسائل المالية التى ترتب على الحالة الشخصية او التي تنشا عن ارتكاب احدى الجرائمم 704 مدني </a:t>
            </a:r>
            <a:endParaRPr lang="en-US" dirty="0"/>
          </a:p>
          <a:p>
            <a:pPr algn="r"/>
            <a:r>
              <a:rPr lang="ar-IQ" dirty="0"/>
              <a:t>3-اذا صالح المدعى خصمه على بعض المدعى به كان هذا اخذا لبعض حقه واسقاطا لباقه </a:t>
            </a:r>
            <a:endParaRPr lang="en-US" dirty="0"/>
          </a:p>
          <a:p>
            <a:pPr algn="r"/>
            <a:r>
              <a:rPr lang="ar-IQ" dirty="0"/>
              <a:t>4- في جميع الاحوال اذا انطوى الصلح على بيع او هبة اة المقايضة او عقد اخر , فان احكام هذا العقد هي التي تسرى على على الاتفاق من حيث صحته والاثار التي تترب عليه  م  710مدني .</a:t>
            </a:r>
            <a:endParaRPr lang="en-US" dirty="0"/>
          </a:p>
          <a:p>
            <a:pPr algn="r"/>
            <a:endParaRPr lang="en-US" dirty="0"/>
          </a:p>
        </p:txBody>
      </p:sp>
    </p:spTree>
    <p:extLst>
      <p:ext uri="{BB962C8B-B14F-4D97-AF65-F5344CB8AC3E}">
        <p14:creationId xmlns:p14="http://schemas.microsoft.com/office/powerpoint/2010/main" val="2386310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IQ" dirty="0"/>
              <a:t>5- لايثبت الصلح الابالكتابة او بمحضر رسمي.</a:t>
            </a:r>
            <a:endParaRPr lang="en-US" dirty="0"/>
          </a:p>
          <a:p>
            <a:pPr algn="r"/>
            <a:r>
              <a:rPr lang="ar-IQ" dirty="0"/>
              <a:t>6- اذا تم الصلح فلا يجوز لاحد من المتصالحين الرجوع فية ويملك المدعى بالصلح بدله  وتسقط دعواهم 712 مدني.</a:t>
            </a:r>
            <a:endParaRPr lang="en-US" dirty="0"/>
          </a:p>
          <a:p>
            <a:pPr algn="r"/>
            <a:r>
              <a:rPr lang="ar-IQ" dirty="0"/>
              <a:t>7 – اذا كان بدل الصلح مما يتعين بالتعيين فاستحق او هلك كله او بعضه قبل تسليمه للمدعى او استحق كله او بعضه بعد التسليم فان كان الصلح ن الاقرار يرجع المدعى على المدعى عليه به كلا او بعضا وان كان الصلح عن انكار او سكوت  يرجع المدعى الى دعواه بذلك المقدار .م 713 مدني .</a:t>
            </a:r>
            <a:endParaRPr lang="en-US" dirty="0"/>
          </a:p>
          <a:p>
            <a:pPr algn="r"/>
            <a:r>
              <a:rPr lang="ar-IQ" dirty="0"/>
              <a:t>8- الصلح عن انكار او سكوت , هو في حق المدعى معاوضة وفي حق المدعى  عليه خلاص من اليمين وقطع للمنازعة.</a:t>
            </a:r>
            <a:endParaRPr lang="en-US" dirty="0"/>
          </a:p>
          <a:p>
            <a:pPr algn="r"/>
            <a:endParaRPr lang="en-US" dirty="0"/>
          </a:p>
        </p:txBody>
      </p:sp>
    </p:spTree>
    <p:extLst>
      <p:ext uri="{BB962C8B-B14F-4D97-AF65-F5344CB8AC3E}">
        <p14:creationId xmlns:p14="http://schemas.microsoft.com/office/powerpoint/2010/main" val="3890057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IQ" dirty="0" smtClean="0"/>
              <a:t>9- </a:t>
            </a:r>
            <a:r>
              <a:rPr lang="ar-IQ" dirty="0"/>
              <a:t>اذا تضمن الصلح اسقاط بعض الحقوق فلا بصح التقايل منه.م717 مدني </a:t>
            </a:r>
            <a:endParaRPr lang="en-US" dirty="0"/>
          </a:p>
          <a:p>
            <a:pPr algn="r"/>
            <a:r>
              <a:rPr lang="ar-IQ" dirty="0"/>
              <a:t>10 – الصلح لا يتجزءفبطلان جزء منهيقضي بطلان العقد ما لم يوجد اتفاق ضمني او صريح يقضي بغير ذلك م 720 مدني </a:t>
            </a:r>
            <a:endParaRPr lang="en-US" dirty="0"/>
          </a:p>
        </p:txBody>
      </p:sp>
    </p:spTree>
    <p:extLst>
      <p:ext uri="{BB962C8B-B14F-4D97-AF65-F5344CB8AC3E}">
        <p14:creationId xmlns:p14="http://schemas.microsoft.com/office/powerpoint/2010/main" val="3357001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ar-IQ" dirty="0"/>
              <a:t>ورد احكام الصلح في قانون اصول المحكماة الجزائية في المواد( 194 -195 -196-197-198)</a:t>
            </a:r>
            <a:endParaRPr lang="en-US" dirty="0"/>
          </a:p>
          <a:p>
            <a:pPr algn="r"/>
            <a:r>
              <a:rPr lang="ar-IQ" dirty="0"/>
              <a:t>من حيث طبيعة تحريكها الى جرائم الحق العام و جرائم الحق الخاص ( المادة 3 اصول ) </a:t>
            </a:r>
            <a:endParaRPr lang="en-US" dirty="0"/>
          </a:p>
          <a:p>
            <a:pPr algn="r"/>
            <a:r>
              <a:rPr lang="ar-IQ" dirty="0"/>
              <a:t>حيث لايجوز تحريك الدعوى الجزائية في جرائم الحق الخاص الا بارادة المشتكي اما جرائم الحق العام فيتم تحريكها من المشتكي او الادعاء العام ........ </a:t>
            </a:r>
            <a:endParaRPr lang="en-US" dirty="0"/>
          </a:p>
        </p:txBody>
      </p:sp>
    </p:spTree>
    <p:extLst>
      <p:ext uri="{BB962C8B-B14F-4D97-AF65-F5344CB8AC3E}">
        <p14:creationId xmlns:p14="http://schemas.microsoft.com/office/powerpoint/2010/main" val="1230113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ar-IQ" dirty="0"/>
              <a:t>بالنسية الى جرائم الحق الخاص فان وقوع الصلح فيها امر تنتبهي الدعوى وتغلق به  القضية  فبل صدور الحكم النهائي فيها  ويقبل الصلح في جميع المراحل التحقيق والمحاكمة حتى صدور القرار النهائي في الدعوى. ولكن في معظم الاحوال يحتاج الى موافقة القاضي  بعكس الصلح في الدعاوى المدنية الذي لا يحتاج الى موافقة القاضي  بل ليس للقاضي اي دور فيه ولايجوز له القيام بذالك.</a:t>
            </a:r>
            <a:endParaRPr lang="en-US" dirty="0"/>
          </a:p>
          <a:p>
            <a:pPr algn="r"/>
            <a:r>
              <a:rPr lang="ar-IQ" dirty="0"/>
              <a:t>وترتب عليه نفس الاثار الحكم بالبراءة .</a:t>
            </a:r>
            <a:endParaRPr lang="en-US" dirty="0"/>
          </a:p>
        </p:txBody>
      </p:sp>
    </p:spTree>
    <p:extLst>
      <p:ext uri="{BB962C8B-B14F-4D97-AF65-F5344CB8AC3E}">
        <p14:creationId xmlns:p14="http://schemas.microsoft.com/office/powerpoint/2010/main" val="3003998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ar-IQ" dirty="0"/>
              <a:t>اما في جرائم الحق العام  على الرغم من عدم جواز الصلح فيها الا انه  - يجوز الصلح على المسائل المالية التى ترتب  المسائل ي تنشا عن ارتكاب احدى الجرائمم 704 مدني( ما سمى عرفا بالصلح العشائري)</a:t>
            </a:r>
            <a:endParaRPr lang="en-US" dirty="0"/>
          </a:p>
          <a:p>
            <a:pPr algn="r"/>
            <a:r>
              <a:rPr lang="ar-IQ" dirty="0"/>
              <a:t>ويترتب عن ذلك سقوط الدعوى المدنية للمشتكي او المجنى عليه او المتضرر من الجريمة. - اذا تم الصلح فلا يجوز لاحد من المتصالحين الرجوع فية ويملك المدعى بالصلح بدله  وتسقط دعواهم 712 مدني.</a:t>
            </a:r>
            <a:endParaRPr lang="en-US" dirty="0"/>
          </a:p>
        </p:txBody>
      </p:sp>
    </p:spTree>
    <p:extLst>
      <p:ext uri="{BB962C8B-B14F-4D97-AF65-F5344CB8AC3E}">
        <p14:creationId xmlns:p14="http://schemas.microsoft.com/office/powerpoint/2010/main" val="2113162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511</Words>
  <Application>Microsoft Office PowerPoint</Application>
  <PresentationFormat>Widescreen</PresentationFormat>
  <Paragraphs>25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احكام الصلح في الدعويين المدني والجزائي        reconciliation in criminal and civil lawsuit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احكام الصلح في الدعويين المدني والجزائي        reconciliation in criminal and civil lawsuit</dc:title>
  <dc:creator>cnn</dc:creator>
  <cp:lastModifiedBy>cnn</cp:lastModifiedBy>
  <cp:revision>12</cp:revision>
  <dcterms:created xsi:type="dcterms:W3CDTF">2018-05-02T06:05:17Z</dcterms:created>
  <dcterms:modified xsi:type="dcterms:W3CDTF">2018-05-03T09:47:49Z</dcterms:modified>
</cp:coreProperties>
</file>