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80" y="6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DF75EEA-4ED8-41C7-BFCE-C1EB47CFB78D}" type="datetimeFigureOut">
              <a:rPr lang="en-US" smtClean="0"/>
              <a:t>4/24/2018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EA9F61-E614-46EF-A523-6AC1A57E8D00}" type="slidenum">
              <a:rPr lang="en-US" smtClean="0"/>
              <a:t>‹#›</a:t>
            </a:fld>
            <a:endParaRPr lang="en-US"/>
          </a:p>
        </p:txBody>
      </p:sp>
    </p:spTree>
    <p:extLst>
      <p:ext uri="{BB962C8B-B14F-4D97-AF65-F5344CB8AC3E}">
        <p14:creationId xmlns:p14="http://schemas.microsoft.com/office/powerpoint/2010/main" val="3863264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F75EEA-4ED8-41C7-BFCE-C1EB47CFB78D}" type="datetimeFigureOut">
              <a:rPr lang="en-US" smtClean="0"/>
              <a:t>4/24/2018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EA9F61-E614-46EF-A523-6AC1A57E8D00}" type="slidenum">
              <a:rPr lang="en-US" smtClean="0"/>
              <a:t>‹#›</a:t>
            </a:fld>
            <a:endParaRPr lang="en-US"/>
          </a:p>
        </p:txBody>
      </p:sp>
    </p:spTree>
    <p:extLst>
      <p:ext uri="{BB962C8B-B14F-4D97-AF65-F5344CB8AC3E}">
        <p14:creationId xmlns:p14="http://schemas.microsoft.com/office/powerpoint/2010/main" val="54398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F75EEA-4ED8-41C7-BFCE-C1EB47CFB78D}" type="datetimeFigureOut">
              <a:rPr lang="en-US" smtClean="0"/>
              <a:t>4/24/2018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EA9F61-E614-46EF-A523-6AC1A57E8D00}" type="slidenum">
              <a:rPr lang="en-US" smtClean="0"/>
              <a:t>‹#›</a:t>
            </a:fld>
            <a:endParaRPr lang="en-US"/>
          </a:p>
        </p:txBody>
      </p:sp>
    </p:spTree>
    <p:extLst>
      <p:ext uri="{BB962C8B-B14F-4D97-AF65-F5344CB8AC3E}">
        <p14:creationId xmlns:p14="http://schemas.microsoft.com/office/powerpoint/2010/main" val="2138257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F75EEA-4ED8-41C7-BFCE-C1EB47CFB78D}" type="datetimeFigureOut">
              <a:rPr lang="en-US" smtClean="0"/>
              <a:t>4/24/2018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EA9F61-E614-46EF-A523-6AC1A57E8D00}" type="slidenum">
              <a:rPr lang="en-US" smtClean="0"/>
              <a:t>‹#›</a:t>
            </a:fld>
            <a:endParaRPr lang="en-US"/>
          </a:p>
        </p:txBody>
      </p:sp>
    </p:spTree>
    <p:extLst>
      <p:ext uri="{BB962C8B-B14F-4D97-AF65-F5344CB8AC3E}">
        <p14:creationId xmlns:p14="http://schemas.microsoft.com/office/powerpoint/2010/main" val="4012199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DF75EEA-4ED8-41C7-BFCE-C1EB47CFB78D}" type="datetimeFigureOut">
              <a:rPr lang="en-US" smtClean="0"/>
              <a:t>4/24/2018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EA9F61-E614-46EF-A523-6AC1A57E8D00}" type="slidenum">
              <a:rPr lang="en-US" smtClean="0"/>
              <a:t>‹#›</a:t>
            </a:fld>
            <a:endParaRPr lang="en-US"/>
          </a:p>
        </p:txBody>
      </p:sp>
    </p:spTree>
    <p:extLst>
      <p:ext uri="{BB962C8B-B14F-4D97-AF65-F5344CB8AC3E}">
        <p14:creationId xmlns:p14="http://schemas.microsoft.com/office/powerpoint/2010/main" val="3949671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DF75EEA-4ED8-41C7-BFCE-C1EB47CFB78D}" type="datetimeFigureOut">
              <a:rPr lang="en-US" smtClean="0"/>
              <a:t>4/24/2018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EA9F61-E614-46EF-A523-6AC1A57E8D00}" type="slidenum">
              <a:rPr lang="en-US" smtClean="0"/>
              <a:t>‹#›</a:t>
            </a:fld>
            <a:endParaRPr lang="en-US"/>
          </a:p>
        </p:txBody>
      </p:sp>
    </p:spTree>
    <p:extLst>
      <p:ext uri="{BB962C8B-B14F-4D97-AF65-F5344CB8AC3E}">
        <p14:creationId xmlns:p14="http://schemas.microsoft.com/office/powerpoint/2010/main" val="5792266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DF75EEA-4ED8-41C7-BFCE-C1EB47CFB78D}" type="datetimeFigureOut">
              <a:rPr lang="en-US" smtClean="0"/>
              <a:t>4/24/2018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EA9F61-E614-46EF-A523-6AC1A57E8D00}" type="slidenum">
              <a:rPr lang="en-US" smtClean="0"/>
              <a:t>‹#›</a:t>
            </a:fld>
            <a:endParaRPr lang="en-US"/>
          </a:p>
        </p:txBody>
      </p:sp>
    </p:spTree>
    <p:extLst>
      <p:ext uri="{BB962C8B-B14F-4D97-AF65-F5344CB8AC3E}">
        <p14:creationId xmlns:p14="http://schemas.microsoft.com/office/powerpoint/2010/main" val="1539524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DF75EEA-4ED8-41C7-BFCE-C1EB47CFB78D}" type="datetimeFigureOut">
              <a:rPr lang="en-US" smtClean="0"/>
              <a:t>4/24/2018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EA9F61-E614-46EF-A523-6AC1A57E8D00}" type="slidenum">
              <a:rPr lang="en-US" smtClean="0"/>
              <a:t>‹#›</a:t>
            </a:fld>
            <a:endParaRPr lang="en-US"/>
          </a:p>
        </p:txBody>
      </p:sp>
    </p:spTree>
    <p:extLst>
      <p:ext uri="{BB962C8B-B14F-4D97-AF65-F5344CB8AC3E}">
        <p14:creationId xmlns:p14="http://schemas.microsoft.com/office/powerpoint/2010/main" val="1252852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F75EEA-4ED8-41C7-BFCE-C1EB47CFB78D}" type="datetimeFigureOut">
              <a:rPr lang="en-US" smtClean="0"/>
              <a:t>4/24/2018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EA9F61-E614-46EF-A523-6AC1A57E8D00}" type="slidenum">
              <a:rPr lang="en-US" smtClean="0"/>
              <a:t>‹#›</a:t>
            </a:fld>
            <a:endParaRPr lang="en-US"/>
          </a:p>
        </p:txBody>
      </p:sp>
    </p:spTree>
    <p:extLst>
      <p:ext uri="{BB962C8B-B14F-4D97-AF65-F5344CB8AC3E}">
        <p14:creationId xmlns:p14="http://schemas.microsoft.com/office/powerpoint/2010/main" val="28784185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F75EEA-4ED8-41C7-BFCE-C1EB47CFB78D}" type="datetimeFigureOut">
              <a:rPr lang="en-US" smtClean="0"/>
              <a:t>4/24/2018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EA9F61-E614-46EF-A523-6AC1A57E8D00}" type="slidenum">
              <a:rPr lang="en-US" smtClean="0"/>
              <a:t>‹#›</a:t>
            </a:fld>
            <a:endParaRPr lang="en-US"/>
          </a:p>
        </p:txBody>
      </p:sp>
    </p:spTree>
    <p:extLst>
      <p:ext uri="{BB962C8B-B14F-4D97-AF65-F5344CB8AC3E}">
        <p14:creationId xmlns:p14="http://schemas.microsoft.com/office/powerpoint/2010/main" val="1778540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F75EEA-4ED8-41C7-BFCE-C1EB47CFB78D}" type="datetimeFigureOut">
              <a:rPr lang="en-US" smtClean="0"/>
              <a:t>4/24/2018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EA9F61-E614-46EF-A523-6AC1A57E8D00}" type="slidenum">
              <a:rPr lang="en-US" smtClean="0"/>
              <a:t>‹#›</a:t>
            </a:fld>
            <a:endParaRPr lang="en-US"/>
          </a:p>
        </p:txBody>
      </p:sp>
    </p:spTree>
    <p:extLst>
      <p:ext uri="{BB962C8B-B14F-4D97-AF65-F5344CB8AC3E}">
        <p14:creationId xmlns:p14="http://schemas.microsoft.com/office/powerpoint/2010/main" val="1126267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F75EEA-4ED8-41C7-BFCE-C1EB47CFB78D}" type="datetimeFigureOut">
              <a:rPr lang="en-US" smtClean="0"/>
              <a:t>4/24/2018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EA9F61-E614-46EF-A523-6AC1A57E8D00}" type="slidenum">
              <a:rPr lang="en-US" smtClean="0"/>
              <a:t>‹#›</a:t>
            </a:fld>
            <a:endParaRPr lang="en-US"/>
          </a:p>
        </p:txBody>
      </p:sp>
    </p:spTree>
    <p:extLst>
      <p:ext uri="{BB962C8B-B14F-4D97-AF65-F5344CB8AC3E}">
        <p14:creationId xmlns:p14="http://schemas.microsoft.com/office/powerpoint/2010/main" val="1137213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533400"/>
            <a:ext cx="8991600" cy="3067051"/>
          </a:xfrm>
        </p:spPr>
        <p:txBody>
          <a:bodyPr>
            <a:normAutofit/>
          </a:bodyPr>
          <a:lstStyle/>
          <a:p>
            <a:pPr rtl="1"/>
            <a:r>
              <a:rPr lang="ar-SA" sz="2400" dirty="0" smtClean="0">
                <a:cs typeface="Ali_k_Sayid" pitchFamily="2" charset="-78"/>
              </a:rPr>
              <a:t>رِةوايةتى بةكارهيَناني ئاين لة ململانية سياسيةكان لة ضوار ضيوةى ياسا ناوخؤى ونيَودةولَةتيةكاندا</a:t>
            </a:r>
            <a:endParaRPr lang="en-US" sz="2400" dirty="0">
              <a:cs typeface="Ali_k_Sayid" pitchFamily="2" charset="-78"/>
            </a:endParaRPr>
          </a:p>
        </p:txBody>
      </p:sp>
      <p:sp>
        <p:nvSpPr>
          <p:cNvPr id="3" name="Subtitle 2"/>
          <p:cNvSpPr>
            <a:spLocks noGrp="1"/>
          </p:cNvSpPr>
          <p:nvPr>
            <p:ph type="subTitle" idx="1"/>
          </p:nvPr>
        </p:nvSpPr>
        <p:spPr/>
        <p:txBody>
          <a:bodyPr/>
          <a:lstStyle/>
          <a:p>
            <a:r>
              <a:rPr lang="ar-SA" b="1" dirty="0" smtClean="0">
                <a:cs typeface="Ali_k_Sayid" pitchFamily="2" charset="-78"/>
              </a:rPr>
              <a:t>د. سيروان حامد أحمد </a:t>
            </a:r>
          </a:p>
          <a:p>
            <a:r>
              <a:rPr lang="ar-SA" b="1" dirty="0" smtClean="0">
                <a:cs typeface="Ali_k_Sayid" pitchFamily="2" charset="-78"/>
              </a:rPr>
              <a:t>ثسثورى لة ياسايى نيودةولَةتى</a:t>
            </a:r>
          </a:p>
          <a:p>
            <a:r>
              <a:rPr lang="ar-SA" b="1" dirty="0" smtClean="0">
                <a:cs typeface="Ali_k_Sayid" pitchFamily="2" charset="-78"/>
              </a:rPr>
              <a:t>مامؤستا لة كؤليجى ياسايي زانكؤى جيهان</a:t>
            </a:r>
            <a:endParaRPr lang="en-US" b="1" dirty="0">
              <a:cs typeface="Ali_k_Sayid" pitchFamily="2" charset="-78"/>
            </a:endParaRPr>
          </a:p>
        </p:txBody>
      </p:sp>
    </p:spTree>
    <p:extLst>
      <p:ext uri="{BB962C8B-B14F-4D97-AF65-F5344CB8AC3E}">
        <p14:creationId xmlns:p14="http://schemas.microsoft.com/office/powerpoint/2010/main" val="11413806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cs typeface="Ali_k_Sayid" pitchFamily="2" charset="-78"/>
              </a:rPr>
              <a:t>ثيَطةى ئاين لة ياسادا</a:t>
            </a:r>
            <a:endParaRPr lang="en-US" dirty="0">
              <a:cs typeface="Ali_k_Sayid" pitchFamily="2" charset="-78"/>
            </a:endParaRPr>
          </a:p>
        </p:txBody>
      </p:sp>
      <p:sp>
        <p:nvSpPr>
          <p:cNvPr id="3" name="Content Placeholder 2"/>
          <p:cNvSpPr>
            <a:spLocks noGrp="1"/>
          </p:cNvSpPr>
          <p:nvPr>
            <p:ph idx="1"/>
          </p:nvPr>
        </p:nvSpPr>
        <p:spPr/>
        <p:txBody>
          <a:bodyPr>
            <a:normAutofit fontScale="92500" lnSpcReduction="10000"/>
          </a:bodyPr>
          <a:lstStyle/>
          <a:p>
            <a:pPr algn="r" rtl="1"/>
            <a:r>
              <a:rPr lang="ar-SA" sz="4000" b="1" u="sng" dirty="0" smtClean="0">
                <a:cs typeface="Ali_k_Sayid" pitchFamily="2" charset="-78"/>
              </a:rPr>
              <a:t>ثيَطةى ئاين لة ياسا ناوخؤيةكان دا </a:t>
            </a:r>
            <a:r>
              <a:rPr lang="ar-SA" dirty="0" smtClean="0">
                <a:cs typeface="Ali_k_Sayid" pitchFamily="2" charset="-78"/>
              </a:rPr>
              <a:t>: جياوازة لة كؤمةلَطةيةكةوة بؤ كؤمةلَطةيةكى ديكة، بة طويرةى سيستةمى سياسيى وكؤمةلاَيةتى و ئاينى ئةو كؤمةلَطةية</a:t>
            </a:r>
          </a:p>
          <a:p>
            <a:pPr algn="r" rtl="1"/>
            <a:r>
              <a:rPr lang="ar-SA" dirty="0" smtClean="0">
                <a:cs typeface="Ali_k_Sayid" pitchFamily="2" charset="-78"/>
              </a:rPr>
              <a:t>ئاين وةك سةرضاوةى ياسا: رِولَى طرنطى بينيةوة لة بةرةوثيش ضونى ياسا.</a:t>
            </a:r>
          </a:p>
          <a:p>
            <a:pPr algn="r" rtl="1"/>
            <a:r>
              <a:rPr lang="ar-SA" sz="4000" u="sng" dirty="0" smtClean="0">
                <a:cs typeface="Ali_k_Sayid" pitchFamily="2" charset="-78"/>
              </a:rPr>
              <a:t>ثيَطةى ئاين لة ياسا نيَودةولَةتيةكاندا</a:t>
            </a:r>
            <a:r>
              <a:rPr lang="ar-SA" dirty="0" smtClean="0">
                <a:cs typeface="Ali_k_Sayid" pitchFamily="2" charset="-78"/>
              </a:rPr>
              <a:t>: هةموو مرؤظيَك مافى ئةوةى هةية ئاينيَكى هةبيَت، وة ئازادة ئةو ئاينة بطؤرِيت.</a:t>
            </a:r>
          </a:p>
          <a:p>
            <a:pPr algn="r" rtl="1"/>
            <a:r>
              <a:rPr lang="ar-SA" dirty="0" smtClean="0">
                <a:cs typeface="Ali_k_Sayid" pitchFamily="2" charset="-78"/>
              </a:rPr>
              <a:t>بة شيوةيةكى نا رِاستةوخؤ دةورى هةبوو بة تايبةت لة ريَطةى بنةما اخلاقيةكانةوة. </a:t>
            </a:r>
          </a:p>
        </p:txBody>
      </p:sp>
    </p:spTree>
    <p:extLst>
      <p:ext uri="{BB962C8B-B14F-4D97-AF65-F5344CB8AC3E}">
        <p14:creationId xmlns:p14="http://schemas.microsoft.com/office/powerpoint/2010/main" val="31997150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ar-SA" dirty="0" smtClean="0">
                <a:cs typeface="Ali_k_Sayid" pitchFamily="2" charset="-78"/>
              </a:rPr>
              <a:t>بةكارهينانى ئاين بؤ ململانية سياسيةكان لة ياساى ناوخؤى و نيَودةولَةتيةكان دا</a:t>
            </a:r>
            <a:r>
              <a:rPr lang="ar-SA" dirty="0" smtClean="0"/>
              <a:t> </a:t>
            </a:r>
            <a:endParaRPr lang="en-US" dirty="0"/>
          </a:p>
        </p:txBody>
      </p:sp>
      <p:sp>
        <p:nvSpPr>
          <p:cNvPr id="3" name="Content Placeholder 2"/>
          <p:cNvSpPr>
            <a:spLocks noGrp="1"/>
          </p:cNvSpPr>
          <p:nvPr>
            <p:ph idx="1"/>
          </p:nvPr>
        </p:nvSpPr>
        <p:spPr/>
        <p:txBody>
          <a:bodyPr>
            <a:normAutofit/>
          </a:bodyPr>
          <a:lstStyle/>
          <a:p>
            <a:pPr algn="r" rtl="1"/>
            <a:endParaRPr lang="ar-SA" dirty="0" smtClean="0">
              <a:cs typeface="Ali_k_Sayid" pitchFamily="2" charset="-78"/>
            </a:endParaRPr>
          </a:p>
          <a:p>
            <a:pPr algn="r" rtl="1"/>
            <a:r>
              <a:rPr lang="ar-SA" dirty="0" smtClean="0">
                <a:cs typeface="Ali_k_Sayid" pitchFamily="2" charset="-78"/>
              </a:rPr>
              <a:t>بةكارهينانى ئاين لة ململانية سياسيةكاندا: بريتية لة بةكارهينانى بنةما و ثرةنسيثةكانى ئاين وةك يةكيَك لة ئامرازةكان بؤ صراعاتى سياسى و رِاكيَشانى سوزي هاولاَتيان لة ثيَناو طةيشتن بة ئامانجيَكى ديارى كراو. </a:t>
            </a:r>
            <a:endParaRPr lang="en-US" dirty="0">
              <a:cs typeface="Ali_k_Sayid" pitchFamily="2" charset="-78"/>
            </a:endParaRPr>
          </a:p>
        </p:txBody>
      </p:sp>
    </p:spTree>
    <p:extLst>
      <p:ext uri="{BB962C8B-B14F-4D97-AF65-F5344CB8AC3E}">
        <p14:creationId xmlns:p14="http://schemas.microsoft.com/office/powerpoint/2010/main" val="27042667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ar-SA" dirty="0" smtClean="0">
                <a:cs typeface="Ali_k_Sayid" pitchFamily="2" charset="-78"/>
              </a:rPr>
              <a:t> شيَوازةكانى بةكار هينانى ئاين كة لةطةلَ بنةما ياسايةكان ناطؤنجيت</a:t>
            </a:r>
            <a:endParaRPr lang="en-US" dirty="0">
              <a:cs typeface="Ali_k_Sayid" pitchFamily="2" charset="-78"/>
            </a:endParaRPr>
          </a:p>
        </p:txBody>
      </p:sp>
      <p:sp>
        <p:nvSpPr>
          <p:cNvPr id="3" name="Content Placeholder 2"/>
          <p:cNvSpPr>
            <a:spLocks noGrp="1"/>
          </p:cNvSpPr>
          <p:nvPr>
            <p:ph idx="1"/>
          </p:nvPr>
        </p:nvSpPr>
        <p:spPr/>
        <p:txBody>
          <a:bodyPr>
            <a:normAutofit fontScale="92500" lnSpcReduction="10000"/>
          </a:bodyPr>
          <a:lstStyle/>
          <a:p>
            <a:pPr algn="just" rtl="1"/>
            <a:r>
              <a:rPr lang="ar-SA" dirty="0" smtClean="0">
                <a:cs typeface="Ali_k_Sayid" pitchFamily="2" charset="-78"/>
              </a:rPr>
              <a:t>1- </a:t>
            </a:r>
            <a:r>
              <a:rPr lang="ar-SA" sz="3900" b="1" u="sng" dirty="0" smtClean="0">
                <a:cs typeface="Ali_k_Sayid" pitchFamily="2" charset="-78"/>
              </a:rPr>
              <a:t>بةكار هينانى ئاين لة ململانية </a:t>
            </a:r>
            <a:r>
              <a:rPr lang="ar-SA" sz="3900" b="1" u="sng" dirty="0" smtClean="0">
                <a:cs typeface="Ali-A-Sayid" pitchFamily="2" charset="-78"/>
              </a:rPr>
              <a:t>مذ</a:t>
            </a:r>
            <a:r>
              <a:rPr lang="ar-SA" sz="3900" b="1" u="sng" dirty="0" smtClean="0">
                <a:cs typeface="Ali_k_Sayid" pitchFamily="2" charset="-78"/>
              </a:rPr>
              <a:t>هبيةكاندا: </a:t>
            </a:r>
            <a:r>
              <a:rPr lang="ar-SA" dirty="0" smtClean="0">
                <a:cs typeface="Ali_k_Sayid" pitchFamily="2" charset="-78"/>
              </a:rPr>
              <a:t>ململانية </a:t>
            </a:r>
            <a:r>
              <a:rPr lang="ar-SA" dirty="0" smtClean="0">
                <a:cs typeface="Ali-A-Sayid" pitchFamily="2" charset="-78"/>
              </a:rPr>
              <a:t>مذ</a:t>
            </a:r>
            <a:r>
              <a:rPr lang="ar-SA" dirty="0" smtClean="0">
                <a:cs typeface="Ali_k_Sayid" pitchFamily="2" charset="-78"/>
              </a:rPr>
              <a:t>هبيةكان لةم سةردةمةدا وةك ململانيةيةكى سياسى دةردةكةويت، زؤرجار ئايبن بةكار دةهينن بؤ طةيشتن بة ئامانجةكانيان، تازةترين نمونة بريتية لة ثرؤذةى هةمواركردنى ياسايى بارى كةسيةتى عيَراقى، دة زياتر دةيانةوةيَت نزيك بيت لة </a:t>
            </a:r>
            <a:r>
              <a:rPr lang="ar-SA" dirty="0" smtClean="0">
                <a:cs typeface="Ali-A-Sayid" pitchFamily="2" charset="-78"/>
              </a:rPr>
              <a:t>مذ</a:t>
            </a:r>
            <a:r>
              <a:rPr lang="ar-SA" dirty="0" smtClean="0">
                <a:cs typeface="Ali_k_Sayid" pitchFamily="2" charset="-78"/>
              </a:rPr>
              <a:t>هب امام جعفر، لة طةلَ ئةوةى قانونى بةركار ئاماذة بةوة دةدات كة بنةماى ياساي بارى كةسيةتى لة اتفاقي بؤضونى فقهاء طؤنجاوة لةطةلَ بةرذةوةندى ئةو زةمةندا.</a:t>
            </a:r>
          </a:p>
          <a:p>
            <a:pPr algn="just" rtl="1"/>
            <a:r>
              <a:rPr lang="ar-SA" dirty="0" smtClean="0">
                <a:cs typeface="Ali_k_Sayid" pitchFamily="2" charset="-78"/>
              </a:rPr>
              <a:t>ياسا نويةكة كة زياتر سروشتى سياسةتى شيعي ثيَوةية، اختيار بؤ هةلبذاردن، تةمةنى زةواج،</a:t>
            </a:r>
            <a:endParaRPr lang="en-US" dirty="0">
              <a:cs typeface="Ali_k_Sayid" pitchFamily="2" charset="-78"/>
            </a:endParaRPr>
          </a:p>
        </p:txBody>
      </p:sp>
    </p:spTree>
    <p:extLst>
      <p:ext uri="{BB962C8B-B14F-4D97-AF65-F5344CB8AC3E}">
        <p14:creationId xmlns:p14="http://schemas.microsoft.com/office/powerpoint/2010/main" val="14716832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pPr algn="r" rtl="1"/>
            <a:r>
              <a:rPr lang="ar-SA" sz="4000" u="sng" dirty="0" smtClean="0">
                <a:cs typeface="Ali_k_Sayid" pitchFamily="2" charset="-78"/>
              </a:rPr>
              <a:t>2- بةكار هينانى ئاين لة ململانية نةتةوةيةكاندا:</a:t>
            </a:r>
          </a:p>
          <a:p>
            <a:pPr marL="0" indent="0" algn="just" rtl="1">
              <a:buNone/>
            </a:pPr>
            <a:r>
              <a:rPr lang="ar-SA" dirty="0" smtClean="0">
                <a:cs typeface="Ali_k_Sayid" pitchFamily="2" charset="-78"/>
              </a:rPr>
              <a:t>زؤر جار بنةما ئاينةيةكان بةكار دةهينرين بؤ تكفير كردنى نةتةوةيةك لةلايةن نةتةوةيةكى ديكةوة، بؤ نمونة بابةتى جنوسايد كردنى كورد بة ناوةى ثرؤسةى بةناو انفال، لة طةلَ ئةوةى بة دريذاى ميَذوو دستور و ياسا بةركارةكانى عيراق ئاماذايةان تيَدابووة لةسةر 1- ئازادى ئاينى. 2- يةكسانى طةلانى عيراق.3- عيراق لة دوو نةتةوةى سةرةكى ثيَك هاتوة.</a:t>
            </a:r>
          </a:p>
          <a:p>
            <a:pPr marL="0" indent="0" algn="just" rtl="1">
              <a:buNone/>
            </a:pPr>
            <a:r>
              <a:rPr lang="ar-SA" dirty="0" smtClean="0">
                <a:cs typeface="Ali_k_Sayid" pitchFamily="2" charset="-78"/>
              </a:rPr>
              <a:t>نمونة جنوسايد كردنى يةزيديةكان لةلايةن داعشةوة بة بيانوى كافر بوون .</a:t>
            </a:r>
            <a:endParaRPr lang="en-US" dirty="0">
              <a:cs typeface="Ali_k_Sayid" pitchFamily="2" charset="-78"/>
            </a:endParaRPr>
          </a:p>
        </p:txBody>
      </p:sp>
    </p:spTree>
    <p:extLst>
      <p:ext uri="{BB962C8B-B14F-4D97-AF65-F5344CB8AC3E}">
        <p14:creationId xmlns:p14="http://schemas.microsoft.com/office/powerpoint/2010/main" val="28111393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686800" cy="1143000"/>
          </a:xfrm>
        </p:spPr>
        <p:txBody>
          <a:bodyPr>
            <a:noAutofit/>
          </a:bodyPr>
          <a:lstStyle/>
          <a:p>
            <a:r>
              <a:rPr lang="ar-SA" u="sng" dirty="0" smtClean="0">
                <a:cs typeface="Ali_k_Sayid" pitchFamily="2" charset="-78"/>
              </a:rPr>
              <a:t>3- بةكار هينانى دين لة ململانيَى هةلبذاردنةكان دا</a:t>
            </a:r>
            <a:endParaRPr lang="en-US" u="sng" dirty="0">
              <a:cs typeface="Ali_k_Sayid" pitchFamily="2" charset="-78"/>
            </a:endParaRPr>
          </a:p>
        </p:txBody>
      </p:sp>
      <p:sp>
        <p:nvSpPr>
          <p:cNvPr id="3" name="Content Placeholder 2"/>
          <p:cNvSpPr>
            <a:spLocks noGrp="1"/>
          </p:cNvSpPr>
          <p:nvPr>
            <p:ph idx="1"/>
          </p:nvPr>
        </p:nvSpPr>
        <p:spPr/>
        <p:txBody>
          <a:bodyPr/>
          <a:lstStyle/>
          <a:p>
            <a:pPr algn="just" rtl="1"/>
            <a:r>
              <a:rPr lang="ar-SA" dirty="0" smtClean="0">
                <a:cs typeface="Ali_k_Sayid" pitchFamily="2" charset="-78"/>
              </a:rPr>
              <a:t>هةلَبذاردن ململانية لة نيوان لايةنةكان بؤ طةيشتن بة دةسةلات، بةلاَم هةنديك جار بنةما ئاينيةكان يان ضيطة ثيرؤزةكانى ئاينى يان  لة لايةن هةنديك لة لايةنةكانةوة بةكارديت بة تايبةت لةكاتى بانطةشةى هةلَبذاردن، كة ئةمةش ثيَضةوانةية لةطةلَ بةشيَكى زؤرى لة ياسايى هةلَبذاردنى دةولَةتان كة ئاماذةيان بةوة داوة نابيَت لة كاتى بانطةشةكان بؤ بردنةوةى كورسى هةلَبذاردن ئاين و ضيطة كاينيةكان بةكار بهيَنريت </a:t>
            </a:r>
            <a:endParaRPr lang="en-US" dirty="0">
              <a:cs typeface="Ali_k_Sayid" pitchFamily="2" charset="-78"/>
            </a:endParaRPr>
          </a:p>
        </p:txBody>
      </p:sp>
    </p:spTree>
    <p:extLst>
      <p:ext uri="{BB962C8B-B14F-4D97-AF65-F5344CB8AC3E}">
        <p14:creationId xmlns:p14="http://schemas.microsoft.com/office/powerpoint/2010/main" val="18409830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u="sng" dirty="0" smtClean="0"/>
              <a:t>4- </a:t>
            </a:r>
            <a:r>
              <a:rPr lang="ar-SA" u="sng" dirty="0" smtClean="0">
                <a:cs typeface="Ali_k_Sayid" pitchFamily="2" charset="-78"/>
              </a:rPr>
              <a:t>بةكار هينانى ئاين بؤ دةستوةردان لة كاروبارى ناوخؤى ولاَتان – ياساى نايَودةولَةتى</a:t>
            </a:r>
            <a:r>
              <a:rPr lang="ar-SA" dirty="0" smtClean="0"/>
              <a:t>-</a:t>
            </a:r>
            <a:endParaRPr lang="en-US" dirty="0"/>
          </a:p>
        </p:txBody>
      </p:sp>
      <p:sp>
        <p:nvSpPr>
          <p:cNvPr id="3" name="Content Placeholder 2"/>
          <p:cNvSpPr>
            <a:spLocks noGrp="1"/>
          </p:cNvSpPr>
          <p:nvPr>
            <p:ph idx="1"/>
          </p:nvPr>
        </p:nvSpPr>
        <p:spPr/>
        <p:txBody>
          <a:bodyPr/>
          <a:lstStyle/>
          <a:p>
            <a:pPr algn="just" rtl="1"/>
            <a:r>
              <a:rPr lang="ar-SA" dirty="0" smtClean="0">
                <a:cs typeface="Ali_k_Sayid" pitchFamily="2" charset="-78"/>
              </a:rPr>
              <a:t>دةستوةرنةدان لة كاروبارى ناوخؤى ولاتان .</a:t>
            </a:r>
            <a:endParaRPr lang="en-US" dirty="0" smtClean="0">
              <a:cs typeface="Ali_k_Sayid" pitchFamily="2" charset="-78"/>
            </a:endParaRPr>
          </a:p>
          <a:p>
            <a:pPr algn="just" rtl="1"/>
            <a:r>
              <a:rPr lang="ar-SA" smtClean="0">
                <a:cs typeface="Ali_k_Sayid" pitchFamily="2" charset="-78"/>
              </a:rPr>
              <a:t>ريز طرتن لة سنور – فكرةى فتح</a:t>
            </a:r>
            <a:endParaRPr lang="ar-SA" dirty="0" smtClean="0">
              <a:cs typeface="Ali_k_Sayid" pitchFamily="2" charset="-78"/>
            </a:endParaRPr>
          </a:p>
          <a:p>
            <a:pPr algn="just" rtl="1"/>
            <a:r>
              <a:rPr lang="ar-SA" dirty="0" smtClean="0">
                <a:cs typeface="Ali_k_Sayid" pitchFamily="2" charset="-78"/>
              </a:rPr>
              <a:t>بةكارهينانى ئاين بؤ شةرعيةت دان بة دةستوةردان لة كاروبارى ناوخؤى ولاَتان.</a:t>
            </a:r>
          </a:p>
          <a:p>
            <a:pPr algn="just" rtl="1"/>
            <a:r>
              <a:rPr lang="ar-SA" dirty="0" smtClean="0">
                <a:cs typeface="Ali_k_Sayid" pitchFamily="2" charset="-78"/>
              </a:rPr>
              <a:t>بةكار هينانى سورةتيكى ثيرؤزى قورئان بؤ هةلَطيرساندنى جةنط دذى ميلةتيكى ديكة.</a:t>
            </a:r>
            <a:endParaRPr lang="en-US" dirty="0">
              <a:cs typeface="Ali_k_Sayid" pitchFamily="2" charset="-78"/>
            </a:endParaRPr>
          </a:p>
        </p:txBody>
      </p:sp>
    </p:spTree>
    <p:extLst>
      <p:ext uri="{BB962C8B-B14F-4D97-AF65-F5344CB8AC3E}">
        <p14:creationId xmlns:p14="http://schemas.microsoft.com/office/powerpoint/2010/main" val="35657546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u="sng" dirty="0" smtClean="0">
                <a:cs typeface="Ali_k_Sayid" pitchFamily="2" charset="-78"/>
              </a:rPr>
              <a:t>ئامانج جية لةوةى ياسا بةكارهيَنانى ئاينى لة ململانية سياسيةكانى قةدةغة كردوة</a:t>
            </a:r>
            <a:endParaRPr lang="en-US" u="sng" dirty="0">
              <a:cs typeface="Ali_k_Sayid" pitchFamily="2" charset="-78"/>
            </a:endParaRPr>
          </a:p>
        </p:txBody>
      </p:sp>
      <p:sp>
        <p:nvSpPr>
          <p:cNvPr id="3" name="Content Placeholder 2"/>
          <p:cNvSpPr>
            <a:spLocks noGrp="1"/>
          </p:cNvSpPr>
          <p:nvPr>
            <p:ph idx="1"/>
          </p:nvPr>
        </p:nvSpPr>
        <p:spPr/>
        <p:txBody>
          <a:bodyPr/>
          <a:lstStyle/>
          <a:p>
            <a:pPr algn="just" rtl="1"/>
            <a:r>
              <a:rPr lang="ar-SA" dirty="0" smtClean="0">
                <a:cs typeface="Ali_k_Sayid" pitchFamily="2" charset="-78"/>
              </a:rPr>
              <a:t>1- ثاراستنى مكانةتة رؤحيةكةى ئاين، بؤ ئةوةى دين استغلال نةكريَت.</a:t>
            </a:r>
          </a:p>
          <a:p>
            <a:pPr algn="just" rtl="1"/>
            <a:r>
              <a:rPr lang="ar-SA" dirty="0" smtClean="0">
                <a:cs typeface="Ali_k_Sayid" pitchFamily="2" charset="-78"/>
              </a:rPr>
              <a:t>2- يةكسانى لة نيوان لايةنة سياسيةكان تحقيق بكات، وة هاولاَتيان لة سةر بنةماى بةرنامةى سياسي و ئابورى و خزمةتطوزارى و كؤمةلاَيةتى دةنط بدن .</a:t>
            </a:r>
          </a:p>
          <a:p>
            <a:pPr algn="just" rtl="1"/>
            <a:r>
              <a:rPr lang="ar-SA" dirty="0" smtClean="0">
                <a:cs typeface="Ali_k_Sayid" pitchFamily="2" charset="-78"/>
              </a:rPr>
              <a:t>3-كةمكردنةوةى كيَشةو لة نيَوان لايةنطرانى بيروباروةرِة جياوازةكان.</a:t>
            </a:r>
            <a:endParaRPr lang="en-US" dirty="0">
              <a:cs typeface="Ali_k_Sayid" pitchFamily="2" charset="-78"/>
            </a:endParaRPr>
          </a:p>
        </p:txBody>
      </p:sp>
    </p:spTree>
    <p:extLst>
      <p:ext uri="{BB962C8B-B14F-4D97-AF65-F5344CB8AC3E}">
        <p14:creationId xmlns:p14="http://schemas.microsoft.com/office/powerpoint/2010/main" val="10558678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1566</TotalTime>
  <Words>488</Words>
  <Application>Microsoft Office PowerPoint</Application>
  <PresentationFormat>On-screen Show (4:3)</PresentationFormat>
  <Paragraphs>29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رِةوايةتى بةكارهيَناني ئاين لة ململانية سياسيةكان لة ضوار ضيوةى ياسا ناوخؤى ونيَودةولَةتيةكاندا</vt:lpstr>
      <vt:lpstr>ثيَطةى ئاين لة ياسادا</vt:lpstr>
      <vt:lpstr>بةكارهينانى ئاين بؤ ململانية سياسيةكان لة ياساى ناوخؤى و نيَودةولَةتيةكان دا </vt:lpstr>
      <vt:lpstr> شيَوازةكانى بةكار هينانى ئاين كة لةطةلَ بنةما ياسايةكان ناطؤنجيت</vt:lpstr>
      <vt:lpstr>PowerPoint Presentation</vt:lpstr>
      <vt:lpstr>3- بةكار هينانى دين لة ململانيَى هةلبذاردنةكان دا</vt:lpstr>
      <vt:lpstr>4- بةكار هينانى ئاين بؤ دةستوةردان لة كاروبارى ناوخؤى ولاَتان – ياساى نايَودةولَةتى-</vt:lpstr>
      <vt:lpstr>ئامانج جية لةوةى ياسا بةكارهيَنانى ئاينى لة ململانية سياسيةكانى قةدةغة كردوة</vt:lpstr>
    </vt:vector>
  </TitlesOfParts>
  <Company>فراس الصعيو</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رِةوايةتى بة ئاينى كردنى ململانية سياسيةكان لة ضوار ضيوةى ياساى ياسا ناوخؤى نيَودةولَةتيةكاندا</dc:title>
  <dc:creator>hp</dc:creator>
  <cp:lastModifiedBy>Windows User</cp:lastModifiedBy>
  <cp:revision>22</cp:revision>
  <dcterms:created xsi:type="dcterms:W3CDTF">2018-02-16T20:05:31Z</dcterms:created>
  <dcterms:modified xsi:type="dcterms:W3CDTF">2018-04-25T08:14:45Z</dcterms:modified>
</cp:coreProperties>
</file>