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32"/>
  </p:notesMasterIdLst>
  <p:sldIdLst>
    <p:sldId id="256" r:id="rId2"/>
    <p:sldId id="258" r:id="rId3"/>
    <p:sldId id="291" r:id="rId4"/>
    <p:sldId id="292" r:id="rId5"/>
    <p:sldId id="257" r:id="rId6"/>
    <p:sldId id="293" r:id="rId7"/>
    <p:sldId id="259" r:id="rId8"/>
    <p:sldId id="260" r:id="rId9"/>
    <p:sldId id="264" r:id="rId10"/>
    <p:sldId id="265" r:id="rId11"/>
    <p:sldId id="262" r:id="rId12"/>
    <p:sldId id="263" r:id="rId13"/>
    <p:sldId id="266" r:id="rId14"/>
    <p:sldId id="267" r:id="rId15"/>
    <p:sldId id="268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94" r:id="rId24"/>
    <p:sldId id="295" r:id="rId25"/>
    <p:sldId id="296" r:id="rId26"/>
    <p:sldId id="297" r:id="rId27"/>
    <p:sldId id="298" r:id="rId28"/>
    <p:sldId id="299" r:id="rId29"/>
    <p:sldId id="289" r:id="rId30"/>
    <p:sldId id="29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960" autoAdjust="0"/>
  </p:normalViewPr>
  <p:slideViewPr>
    <p:cSldViewPr snapToGrid="0">
      <p:cViewPr varScale="1">
        <p:scale>
          <a:sx n="72" d="100"/>
          <a:sy n="72" d="100"/>
        </p:scale>
        <p:origin x="17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47D092-F40E-4BB9-879E-26B549CF174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95198B4-59F0-47E5-915A-24B27DEBF017}">
      <dgm:prSet phldrT="[Text]"/>
      <dgm:spPr/>
      <dgm:t>
        <a:bodyPr/>
        <a:lstStyle/>
        <a:p>
          <a:r>
            <a:rPr lang="en-GB" b="1" i="0" dirty="0"/>
            <a:t>Ferdinand de Saussure</a:t>
          </a:r>
          <a:endParaRPr lang="en-GB" dirty="0"/>
        </a:p>
      </dgm:t>
    </dgm:pt>
    <dgm:pt modelId="{6B22DCE8-70A7-484D-8C44-50D462110F7E}" type="parTrans" cxnId="{967E3626-1D63-45F2-965A-BD6D263745AA}">
      <dgm:prSet/>
      <dgm:spPr/>
      <dgm:t>
        <a:bodyPr/>
        <a:lstStyle/>
        <a:p>
          <a:endParaRPr lang="en-GB"/>
        </a:p>
      </dgm:t>
    </dgm:pt>
    <dgm:pt modelId="{A17038B3-9D9E-4065-8309-291CDC43801A}" type="sibTrans" cxnId="{967E3626-1D63-45F2-965A-BD6D263745AA}">
      <dgm:prSet/>
      <dgm:spPr/>
      <dgm:t>
        <a:bodyPr/>
        <a:lstStyle/>
        <a:p>
          <a:endParaRPr lang="en-GB"/>
        </a:p>
      </dgm:t>
    </dgm:pt>
    <dgm:pt modelId="{3A37FC1D-014E-40D9-83A6-2BFC71B96B1B}">
      <dgm:prSet phldrT="[Text]"/>
      <dgm:spPr/>
      <dgm:t>
        <a:bodyPr/>
        <a:lstStyle/>
        <a:p>
          <a:r>
            <a:rPr lang="en-GB" b="1" dirty="0"/>
            <a:t>Charles Sanders Peirce</a:t>
          </a:r>
        </a:p>
      </dgm:t>
    </dgm:pt>
    <dgm:pt modelId="{89A8EAB6-F19E-4CF3-B7EF-920801F43663}" type="parTrans" cxnId="{71C10D7F-49FC-4ADF-9A77-50DCBDDDADE7}">
      <dgm:prSet/>
      <dgm:spPr/>
      <dgm:t>
        <a:bodyPr/>
        <a:lstStyle/>
        <a:p>
          <a:endParaRPr lang="en-GB"/>
        </a:p>
      </dgm:t>
    </dgm:pt>
    <dgm:pt modelId="{572F5600-610F-4C85-B7DF-F3179C5D924E}" type="sibTrans" cxnId="{71C10D7F-49FC-4ADF-9A77-50DCBDDDADE7}">
      <dgm:prSet/>
      <dgm:spPr/>
      <dgm:t>
        <a:bodyPr/>
        <a:lstStyle/>
        <a:p>
          <a:endParaRPr lang="en-GB"/>
        </a:p>
      </dgm:t>
    </dgm:pt>
    <dgm:pt modelId="{8071B6B5-0F3F-4E4D-9110-5072E88A0B12}">
      <dgm:prSet phldrT="[Text]"/>
      <dgm:spPr/>
      <dgm:t>
        <a:bodyPr/>
        <a:lstStyle/>
        <a:p>
          <a:r>
            <a:rPr lang="en-GB" b="1" dirty="0"/>
            <a:t>Roman Jakobson</a:t>
          </a:r>
        </a:p>
      </dgm:t>
    </dgm:pt>
    <dgm:pt modelId="{74576EF7-AF75-4CB8-AD67-D00047B23B4F}" type="parTrans" cxnId="{A83E8BFE-072C-4A02-A440-3CCED72681E4}">
      <dgm:prSet/>
      <dgm:spPr/>
      <dgm:t>
        <a:bodyPr/>
        <a:lstStyle/>
        <a:p>
          <a:endParaRPr lang="en-GB"/>
        </a:p>
      </dgm:t>
    </dgm:pt>
    <dgm:pt modelId="{FFE94BC9-F802-48C8-8941-B27AED68927B}" type="sibTrans" cxnId="{A83E8BFE-072C-4A02-A440-3CCED72681E4}">
      <dgm:prSet/>
      <dgm:spPr/>
      <dgm:t>
        <a:bodyPr/>
        <a:lstStyle/>
        <a:p>
          <a:endParaRPr lang="en-GB"/>
        </a:p>
      </dgm:t>
    </dgm:pt>
    <dgm:pt modelId="{103855F9-9600-41E0-B056-B8797F815943}">
      <dgm:prSet phldrT="[Text]"/>
      <dgm:spPr/>
      <dgm:t>
        <a:bodyPr/>
        <a:lstStyle/>
        <a:p>
          <a:r>
            <a:rPr lang="en-GB" b="1" dirty="0"/>
            <a:t>Claude Lévi-Strauss</a:t>
          </a:r>
        </a:p>
      </dgm:t>
    </dgm:pt>
    <dgm:pt modelId="{3998DD95-2A71-4681-879D-92B2812B0E02}" type="parTrans" cxnId="{246330C3-41BB-471F-8307-5D26D514BFFE}">
      <dgm:prSet/>
      <dgm:spPr/>
      <dgm:t>
        <a:bodyPr/>
        <a:lstStyle/>
        <a:p>
          <a:endParaRPr lang="en-GB"/>
        </a:p>
      </dgm:t>
    </dgm:pt>
    <dgm:pt modelId="{E2F609B8-3BBD-43DD-B893-829ABEBF1C3C}" type="sibTrans" cxnId="{246330C3-41BB-471F-8307-5D26D514BFFE}">
      <dgm:prSet/>
      <dgm:spPr/>
      <dgm:t>
        <a:bodyPr/>
        <a:lstStyle/>
        <a:p>
          <a:endParaRPr lang="en-GB"/>
        </a:p>
      </dgm:t>
    </dgm:pt>
    <dgm:pt modelId="{9A6C9B98-8469-460D-8122-84DE536CA9FC}">
      <dgm:prSet phldrT="[Text]"/>
      <dgm:spPr/>
      <dgm:t>
        <a:bodyPr/>
        <a:lstStyle/>
        <a:p>
          <a:r>
            <a:rPr lang="en-GB" b="1" dirty="0"/>
            <a:t>Noam Chomsky</a:t>
          </a:r>
        </a:p>
      </dgm:t>
    </dgm:pt>
    <dgm:pt modelId="{DB0481E5-D206-4E87-9442-706DE8DC0C99}" type="parTrans" cxnId="{B701DC87-1AB3-423A-9ACC-840F7FAA9EDD}">
      <dgm:prSet/>
      <dgm:spPr/>
      <dgm:t>
        <a:bodyPr/>
        <a:lstStyle/>
        <a:p>
          <a:endParaRPr lang="en-GB"/>
        </a:p>
      </dgm:t>
    </dgm:pt>
    <dgm:pt modelId="{4A4D169A-B5CE-403B-8474-9F9BBB293655}" type="sibTrans" cxnId="{B701DC87-1AB3-423A-9ACC-840F7FAA9EDD}">
      <dgm:prSet/>
      <dgm:spPr/>
      <dgm:t>
        <a:bodyPr/>
        <a:lstStyle/>
        <a:p>
          <a:endParaRPr lang="en-GB"/>
        </a:p>
      </dgm:t>
    </dgm:pt>
    <dgm:pt modelId="{16CBEF93-A589-4E37-8448-6E7F7B2CE1C0}" type="pres">
      <dgm:prSet presAssocID="{D247D092-F40E-4BB9-879E-26B549CF1747}" presName="Name0" presStyleCnt="0">
        <dgm:presLayoutVars>
          <dgm:chMax val="7"/>
          <dgm:chPref val="7"/>
          <dgm:dir/>
        </dgm:presLayoutVars>
      </dgm:prSet>
      <dgm:spPr/>
    </dgm:pt>
    <dgm:pt modelId="{0DFEC1BB-1E16-45C7-819C-3771836C20FD}" type="pres">
      <dgm:prSet presAssocID="{D247D092-F40E-4BB9-879E-26B549CF1747}" presName="Name1" presStyleCnt="0"/>
      <dgm:spPr/>
    </dgm:pt>
    <dgm:pt modelId="{4093E1C4-3D18-42BC-ADB6-A10EEF4874BE}" type="pres">
      <dgm:prSet presAssocID="{D247D092-F40E-4BB9-879E-26B549CF1747}" presName="cycle" presStyleCnt="0"/>
      <dgm:spPr/>
    </dgm:pt>
    <dgm:pt modelId="{F26F1068-8FE2-4C08-B82B-D41FA863297A}" type="pres">
      <dgm:prSet presAssocID="{D247D092-F40E-4BB9-879E-26B549CF1747}" presName="srcNode" presStyleLbl="node1" presStyleIdx="0" presStyleCnt="5"/>
      <dgm:spPr/>
    </dgm:pt>
    <dgm:pt modelId="{E266F458-219D-426C-B981-625BF69E6982}" type="pres">
      <dgm:prSet presAssocID="{D247D092-F40E-4BB9-879E-26B549CF1747}" presName="conn" presStyleLbl="parChTrans1D2" presStyleIdx="0" presStyleCnt="1"/>
      <dgm:spPr/>
    </dgm:pt>
    <dgm:pt modelId="{6CEDB17C-E480-4396-B3B9-ECD749A6E1BB}" type="pres">
      <dgm:prSet presAssocID="{D247D092-F40E-4BB9-879E-26B549CF1747}" presName="extraNode" presStyleLbl="node1" presStyleIdx="0" presStyleCnt="5"/>
      <dgm:spPr/>
    </dgm:pt>
    <dgm:pt modelId="{9B42002E-E28A-472F-B938-5669DB7CEA5F}" type="pres">
      <dgm:prSet presAssocID="{D247D092-F40E-4BB9-879E-26B549CF1747}" presName="dstNode" presStyleLbl="node1" presStyleIdx="0" presStyleCnt="5"/>
      <dgm:spPr/>
    </dgm:pt>
    <dgm:pt modelId="{34061339-0007-447C-A56C-CF0E11D9FB37}" type="pres">
      <dgm:prSet presAssocID="{595198B4-59F0-47E5-915A-24B27DEBF017}" presName="text_1" presStyleLbl="node1" presStyleIdx="0" presStyleCnt="5">
        <dgm:presLayoutVars>
          <dgm:bulletEnabled val="1"/>
        </dgm:presLayoutVars>
      </dgm:prSet>
      <dgm:spPr/>
    </dgm:pt>
    <dgm:pt modelId="{68B5A764-5BA4-4D9D-9409-110A882DC188}" type="pres">
      <dgm:prSet presAssocID="{595198B4-59F0-47E5-915A-24B27DEBF017}" presName="accent_1" presStyleCnt="0"/>
      <dgm:spPr/>
    </dgm:pt>
    <dgm:pt modelId="{6463B813-3827-4D5B-BBE1-C79DB128F213}" type="pres">
      <dgm:prSet presAssocID="{595198B4-59F0-47E5-915A-24B27DEBF017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t="-10000" b="-10000"/>
          </a:stretch>
        </a:blipFill>
      </dgm:spPr>
    </dgm:pt>
    <dgm:pt modelId="{35A97AA3-187A-4931-838E-D08D145FA336}" type="pres">
      <dgm:prSet presAssocID="{3A37FC1D-014E-40D9-83A6-2BFC71B96B1B}" presName="text_2" presStyleLbl="node1" presStyleIdx="1" presStyleCnt="5">
        <dgm:presLayoutVars>
          <dgm:bulletEnabled val="1"/>
        </dgm:presLayoutVars>
      </dgm:prSet>
      <dgm:spPr/>
    </dgm:pt>
    <dgm:pt modelId="{FFCDD57F-C409-409B-A822-8AA9487D7025}" type="pres">
      <dgm:prSet presAssocID="{3A37FC1D-014E-40D9-83A6-2BFC71B96B1B}" presName="accent_2" presStyleCnt="0"/>
      <dgm:spPr/>
    </dgm:pt>
    <dgm:pt modelId="{40ABF92A-3B4D-407A-BF7F-88B010AB9A1E}" type="pres">
      <dgm:prSet presAssocID="{3A37FC1D-014E-40D9-83A6-2BFC71B96B1B}" presName="accentRepeatNode" presStyleLbl="solidFgAcc1" presStyleIdx="1" presStyleCnt="5"/>
      <dgm:spPr>
        <a:blipFill rotWithShape="0">
          <a:blip xmlns:r="http://schemas.openxmlformats.org/officeDocument/2006/relationships" r:embed="rId2"/>
          <a:srcRect/>
          <a:stretch>
            <a:fillRect t="-1000" b="-1000"/>
          </a:stretch>
        </a:blipFill>
      </dgm:spPr>
    </dgm:pt>
    <dgm:pt modelId="{08E0F258-8971-4EFE-AADF-96E97B6462B7}" type="pres">
      <dgm:prSet presAssocID="{8071B6B5-0F3F-4E4D-9110-5072E88A0B12}" presName="text_3" presStyleLbl="node1" presStyleIdx="2" presStyleCnt="5">
        <dgm:presLayoutVars>
          <dgm:bulletEnabled val="1"/>
        </dgm:presLayoutVars>
      </dgm:prSet>
      <dgm:spPr/>
    </dgm:pt>
    <dgm:pt modelId="{E8CDE3E7-D9B0-4C3C-A40A-BB3C137C8EFF}" type="pres">
      <dgm:prSet presAssocID="{8071B6B5-0F3F-4E4D-9110-5072E88A0B12}" presName="accent_3" presStyleCnt="0"/>
      <dgm:spPr/>
    </dgm:pt>
    <dgm:pt modelId="{934DAD63-B5AD-4AD6-91B5-1F3CDCD9833C}" type="pres">
      <dgm:prSet presAssocID="{8071B6B5-0F3F-4E4D-9110-5072E88A0B12}" presName="accentRepeatNode" presStyleLbl="solidFgAcc1" presStyleIdx="2" presStyleCnt="5"/>
      <dgm:spPr>
        <a:blipFill rotWithShape="0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  <dgm:pt modelId="{1F207695-1784-4C46-BABA-9C586F530598}" type="pres">
      <dgm:prSet presAssocID="{103855F9-9600-41E0-B056-B8797F815943}" presName="text_4" presStyleLbl="node1" presStyleIdx="3" presStyleCnt="5">
        <dgm:presLayoutVars>
          <dgm:bulletEnabled val="1"/>
        </dgm:presLayoutVars>
      </dgm:prSet>
      <dgm:spPr/>
    </dgm:pt>
    <dgm:pt modelId="{6F0A9BD3-6DAF-4945-B341-770C8490FB59}" type="pres">
      <dgm:prSet presAssocID="{103855F9-9600-41E0-B056-B8797F815943}" presName="accent_4" presStyleCnt="0"/>
      <dgm:spPr/>
    </dgm:pt>
    <dgm:pt modelId="{7A45DD05-5BF5-4026-9846-8C14796F99ED}" type="pres">
      <dgm:prSet presAssocID="{103855F9-9600-41E0-B056-B8797F815943}" presName="accentRepeatNode" presStyleLbl="solidFgAcc1" presStyleIdx="3" presStyleCnt="5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9BB4581E-5136-4645-85D8-B5D1EE3461C4}" type="pres">
      <dgm:prSet presAssocID="{9A6C9B98-8469-460D-8122-84DE536CA9FC}" presName="text_5" presStyleLbl="node1" presStyleIdx="4" presStyleCnt="5">
        <dgm:presLayoutVars>
          <dgm:bulletEnabled val="1"/>
        </dgm:presLayoutVars>
      </dgm:prSet>
      <dgm:spPr/>
    </dgm:pt>
    <dgm:pt modelId="{4DA11853-0BF5-4B1B-983D-66486A31288E}" type="pres">
      <dgm:prSet presAssocID="{9A6C9B98-8469-460D-8122-84DE536CA9FC}" presName="accent_5" presStyleCnt="0"/>
      <dgm:spPr/>
    </dgm:pt>
    <dgm:pt modelId="{738DCE8D-E14D-4EC9-9598-4F23A33180C6}" type="pres">
      <dgm:prSet presAssocID="{9A6C9B98-8469-460D-8122-84DE536CA9FC}" presName="accentRepeatNode" presStyleLbl="solidFgAcc1" presStyleIdx="4" presStyleCnt="5"/>
      <dgm:spPr>
        <a:blipFill rotWithShape="0">
          <a:blip xmlns:r="http://schemas.openxmlformats.org/officeDocument/2006/relationships" r:embed="rId5"/>
          <a:srcRect/>
          <a:stretch>
            <a:fillRect t="-17000" b="-17000"/>
          </a:stretch>
        </a:blipFill>
      </dgm:spPr>
    </dgm:pt>
  </dgm:ptLst>
  <dgm:cxnLst>
    <dgm:cxn modelId="{F60FEB05-B2EF-4E38-8C92-5CF9C113F1E8}" type="presOf" srcId="{3A37FC1D-014E-40D9-83A6-2BFC71B96B1B}" destId="{35A97AA3-187A-4931-838E-D08D145FA336}" srcOrd="0" destOrd="0" presId="urn:microsoft.com/office/officeart/2008/layout/VerticalCurvedList"/>
    <dgm:cxn modelId="{DD742410-0FBE-4092-983A-B2D809C43FFD}" type="presOf" srcId="{8071B6B5-0F3F-4E4D-9110-5072E88A0B12}" destId="{08E0F258-8971-4EFE-AADF-96E97B6462B7}" srcOrd="0" destOrd="0" presId="urn:microsoft.com/office/officeart/2008/layout/VerticalCurvedList"/>
    <dgm:cxn modelId="{967E3626-1D63-45F2-965A-BD6D263745AA}" srcId="{D247D092-F40E-4BB9-879E-26B549CF1747}" destId="{595198B4-59F0-47E5-915A-24B27DEBF017}" srcOrd="0" destOrd="0" parTransId="{6B22DCE8-70A7-484D-8C44-50D462110F7E}" sibTransId="{A17038B3-9D9E-4065-8309-291CDC43801A}"/>
    <dgm:cxn modelId="{2B4C394C-C1C9-4D75-8482-562DE6BDC8D0}" type="presOf" srcId="{9A6C9B98-8469-460D-8122-84DE536CA9FC}" destId="{9BB4581E-5136-4645-85D8-B5D1EE3461C4}" srcOrd="0" destOrd="0" presId="urn:microsoft.com/office/officeart/2008/layout/VerticalCurvedList"/>
    <dgm:cxn modelId="{7D6C2174-AA42-4D69-A26B-DB0DB2808AC5}" type="presOf" srcId="{D247D092-F40E-4BB9-879E-26B549CF1747}" destId="{16CBEF93-A589-4E37-8448-6E7F7B2CE1C0}" srcOrd="0" destOrd="0" presId="urn:microsoft.com/office/officeart/2008/layout/VerticalCurvedList"/>
    <dgm:cxn modelId="{71C10D7F-49FC-4ADF-9A77-50DCBDDDADE7}" srcId="{D247D092-F40E-4BB9-879E-26B549CF1747}" destId="{3A37FC1D-014E-40D9-83A6-2BFC71B96B1B}" srcOrd="1" destOrd="0" parTransId="{89A8EAB6-F19E-4CF3-B7EF-920801F43663}" sibTransId="{572F5600-610F-4C85-B7DF-F3179C5D924E}"/>
    <dgm:cxn modelId="{B701DC87-1AB3-423A-9ACC-840F7FAA9EDD}" srcId="{D247D092-F40E-4BB9-879E-26B549CF1747}" destId="{9A6C9B98-8469-460D-8122-84DE536CA9FC}" srcOrd="4" destOrd="0" parTransId="{DB0481E5-D206-4E87-9442-706DE8DC0C99}" sibTransId="{4A4D169A-B5CE-403B-8474-9F9BBB293655}"/>
    <dgm:cxn modelId="{246330C3-41BB-471F-8307-5D26D514BFFE}" srcId="{D247D092-F40E-4BB9-879E-26B549CF1747}" destId="{103855F9-9600-41E0-B056-B8797F815943}" srcOrd="3" destOrd="0" parTransId="{3998DD95-2A71-4681-879D-92B2812B0E02}" sibTransId="{E2F609B8-3BBD-43DD-B893-829ABEBF1C3C}"/>
    <dgm:cxn modelId="{9B0612C9-F998-4E0E-BB06-0089F4A4DF63}" type="presOf" srcId="{A17038B3-9D9E-4065-8309-291CDC43801A}" destId="{E266F458-219D-426C-B981-625BF69E6982}" srcOrd="0" destOrd="0" presId="urn:microsoft.com/office/officeart/2008/layout/VerticalCurvedList"/>
    <dgm:cxn modelId="{A14542CD-99DE-450A-9759-14B59E9365D8}" type="presOf" srcId="{595198B4-59F0-47E5-915A-24B27DEBF017}" destId="{34061339-0007-447C-A56C-CF0E11D9FB37}" srcOrd="0" destOrd="0" presId="urn:microsoft.com/office/officeart/2008/layout/VerticalCurvedList"/>
    <dgm:cxn modelId="{A6C9B7FD-A424-4E47-89AD-A5FCF7DA105D}" type="presOf" srcId="{103855F9-9600-41E0-B056-B8797F815943}" destId="{1F207695-1784-4C46-BABA-9C586F530598}" srcOrd="0" destOrd="0" presId="urn:microsoft.com/office/officeart/2008/layout/VerticalCurvedList"/>
    <dgm:cxn modelId="{A83E8BFE-072C-4A02-A440-3CCED72681E4}" srcId="{D247D092-F40E-4BB9-879E-26B549CF1747}" destId="{8071B6B5-0F3F-4E4D-9110-5072E88A0B12}" srcOrd="2" destOrd="0" parTransId="{74576EF7-AF75-4CB8-AD67-D00047B23B4F}" sibTransId="{FFE94BC9-F802-48C8-8941-B27AED68927B}"/>
    <dgm:cxn modelId="{BAB7B627-1AD8-482E-8BB6-1EFEDE5D5564}" type="presParOf" srcId="{16CBEF93-A589-4E37-8448-6E7F7B2CE1C0}" destId="{0DFEC1BB-1E16-45C7-819C-3771836C20FD}" srcOrd="0" destOrd="0" presId="urn:microsoft.com/office/officeart/2008/layout/VerticalCurvedList"/>
    <dgm:cxn modelId="{857987E1-AF8A-4106-B931-AE323A7989C8}" type="presParOf" srcId="{0DFEC1BB-1E16-45C7-819C-3771836C20FD}" destId="{4093E1C4-3D18-42BC-ADB6-A10EEF4874BE}" srcOrd="0" destOrd="0" presId="urn:microsoft.com/office/officeart/2008/layout/VerticalCurvedList"/>
    <dgm:cxn modelId="{632D821C-930A-41D7-8FB4-E1099718D4B1}" type="presParOf" srcId="{4093E1C4-3D18-42BC-ADB6-A10EEF4874BE}" destId="{F26F1068-8FE2-4C08-B82B-D41FA863297A}" srcOrd="0" destOrd="0" presId="urn:microsoft.com/office/officeart/2008/layout/VerticalCurvedList"/>
    <dgm:cxn modelId="{401FC9E3-4EEB-43B9-99A1-1EB7A740C175}" type="presParOf" srcId="{4093E1C4-3D18-42BC-ADB6-A10EEF4874BE}" destId="{E266F458-219D-426C-B981-625BF69E6982}" srcOrd="1" destOrd="0" presId="urn:microsoft.com/office/officeart/2008/layout/VerticalCurvedList"/>
    <dgm:cxn modelId="{AA86AB9C-2118-49D2-8EDB-715EA314A34F}" type="presParOf" srcId="{4093E1C4-3D18-42BC-ADB6-A10EEF4874BE}" destId="{6CEDB17C-E480-4396-B3B9-ECD749A6E1BB}" srcOrd="2" destOrd="0" presId="urn:microsoft.com/office/officeart/2008/layout/VerticalCurvedList"/>
    <dgm:cxn modelId="{EDAD52EA-9B17-4DD4-9733-C794A7066842}" type="presParOf" srcId="{4093E1C4-3D18-42BC-ADB6-A10EEF4874BE}" destId="{9B42002E-E28A-472F-B938-5669DB7CEA5F}" srcOrd="3" destOrd="0" presId="urn:microsoft.com/office/officeart/2008/layout/VerticalCurvedList"/>
    <dgm:cxn modelId="{31693D50-1FE5-415A-AC12-2C36D0F28456}" type="presParOf" srcId="{0DFEC1BB-1E16-45C7-819C-3771836C20FD}" destId="{34061339-0007-447C-A56C-CF0E11D9FB37}" srcOrd="1" destOrd="0" presId="urn:microsoft.com/office/officeart/2008/layout/VerticalCurvedList"/>
    <dgm:cxn modelId="{FEA5321A-B8F9-43EF-BD70-4CE93215BDE0}" type="presParOf" srcId="{0DFEC1BB-1E16-45C7-819C-3771836C20FD}" destId="{68B5A764-5BA4-4D9D-9409-110A882DC188}" srcOrd="2" destOrd="0" presId="urn:microsoft.com/office/officeart/2008/layout/VerticalCurvedList"/>
    <dgm:cxn modelId="{5B3EC637-C13D-429C-878B-F7889FC69B5F}" type="presParOf" srcId="{68B5A764-5BA4-4D9D-9409-110A882DC188}" destId="{6463B813-3827-4D5B-BBE1-C79DB128F213}" srcOrd="0" destOrd="0" presId="urn:microsoft.com/office/officeart/2008/layout/VerticalCurvedList"/>
    <dgm:cxn modelId="{C781FAF1-13D5-46BA-8B73-8B96354483BD}" type="presParOf" srcId="{0DFEC1BB-1E16-45C7-819C-3771836C20FD}" destId="{35A97AA3-187A-4931-838E-D08D145FA336}" srcOrd="3" destOrd="0" presId="urn:microsoft.com/office/officeart/2008/layout/VerticalCurvedList"/>
    <dgm:cxn modelId="{27D0BC55-B8B9-4429-B8EE-31A557D178CC}" type="presParOf" srcId="{0DFEC1BB-1E16-45C7-819C-3771836C20FD}" destId="{FFCDD57F-C409-409B-A822-8AA9487D7025}" srcOrd="4" destOrd="0" presId="urn:microsoft.com/office/officeart/2008/layout/VerticalCurvedList"/>
    <dgm:cxn modelId="{F90BD129-85D9-4376-BFAB-EA5D0654D58B}" type="presParOf" srcId="{FFCDD57F-C409-409B-A822-8AA9487D7025}" destId="{40ABF92A-3B4D-407A-BF7F-88B010AB9A1E}" srcOrd="0" destOrd="0" presId="urn:microsoft.com/office/officeart/2008/layout/VerticalCurvedList"/>
    <dgm:cxn modelId="{6446DA90-D9ED-4FA0-BB30-6B9FBDB23838}" type="presParOf" srcId="{0DFEC1BB-1E16-45C7-819C-3771836C20FD}" destId="{08E0F258-8971-4EFE-AADF-96E97B6462B7}" srcOrd="5" destOrd="0" presId="urn:microsoft.com/office/officeart/2008/layout/VerticalCurvedList"/>
    <dgm:cxn modelId="{9617D07B-49A9-42DB-902B-520F192E3DDC}" type="presParOf" srcId="{0DFEC1BB-1E16-45C7-819C-3771836C20FD}" destId="{E8CDE3E7-D9B0-4C3C-A40A-BB3C137C8EFF}" srcOrd="6" destOrd="0" presId="urn:microsoft.com/office/officeart/2008/layout/VerticalCurvedList"/>
    <dgm:cxn modelId="{BAD18ADA-A3CB-4225-A422-E399A67988A9}" type="presParOf" srcId="{E8CDE3E7-D9B0-4C3C-A40A-BB3C137C8EFF}" destId="{934DAD63-B5AD-4AD6-91B5-1F3CDCD9833C}" srcOrd="0" destOrd="0" presId="urn:microsoft.com/office/officeart/2008/layout/VerticalCurvedList"/>
    <dgm:cxn modelId="{313A98E8-4C33-4573-B802-D22E47A39621}" type="presParOf" srcId="{0DFEC1BB-1E16-45C7-819C-3771836C20FD}" destId="{1F207695-1784-4C46-BABA-9C586F530598}" srcOrd="7" destOrd="0" presId="urn:microsoft.com/office/officeart/2008/layout/VerticalCurvedList"/>
    <dgm:cxn modelId="{CBEEC2B0-AA35-4557-AE66-57FF7E686469}" type="presParOf" srcId="{0DFEC1BB-1E16-45C7-819C-3771836C20FD}" destId="{6F0A9BD3-6DAF-4945-B341-770C8490FB59}" srcOrd="8" destOrd="0" presId="urn:microsoft.com/office/officeart/2008/layout/VerticalCurvedList"/>
    <dgm:cxn modelId="{563FA05B-37BD-400F-B0B5-72ACE3574B35}" type="presParOf" srcId="{6F0A9BD3-6DAF-4945-B341-770C8490FB59}" destId="{7A45DD05-5BF5-4026-9846-8C14796F99ED}" srcOrd="0" destOrd="0" presId="urn:microsoft.com/office/officeart/2008/layout/VerticalCurvedList"/>
    <dgm:cxn modelId="{4444CA83-8D26-41B6-84D4-5D394CDD16BC}" type="presParOf" srcId="{0DFEC1BB-1E16-45C7-819C-3771836C20FD}" destId="{9BB4581E-5136-4645-85D8-B5D1EE3461C4}" srcOrd="9" destOrd="0" presId="urn:microsoft.com/office/officeart/2008/layout/VerticalCurvedList"/>
    <dgm:cxn modelId="{7585E214-E30D-4D95-BAC0-86DF1117A768}" type="presParOf" srcId="{0DFEC1BB-1E16-45C7-819C-3771836C20FD}" destId="{4DA11853-0BF5-4B1B-983D-66486A31288E}" srcOrd="10" destOrd="0" presId="urn:microsoft.com/office/officeart/2008/layout/VerticalCurvedList"/>
    <dgm:cxn modelId="{574E8E75-BFEB-44CF-8D42-FC1FFCB0FE8C}" type="presParOf" srcId="{4DA11853-0BF5-4B1B-983D-66486A31288E}" destId="{738DCE8D-E14D-4EC9-9598-4F23A33180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407EA8-A911-493F-B6AF-418E97F71116}" type="doc">
      <dgm:prSet loTypeId="urn:microsoft.com/office/officeart/2005/8/layout/equation1" loCatId="relationship" qsTypeId="urn:microsoft.com/office/officeart/2005/8/quickstyle/3d4" qsCatId="3D" csTypeId="urn:microsoft.com/office/officeart/2005/8/colors/accent0_3" csCatId="mainScheme" phldr="1"/>
      <dgm:spPr/>
    </dgm:pt>
    <dgm:pt modelId="{18B8208C-E195-4302-A1D0-47F4CE7B379E}">
      <dgm:prSet phldrT="[Text]"/>
      <dgm:spPr/>
      <dgm:t>
        <a:bodyPr/>
        <a:lstStyle/>
        <a:p>
          <a:r>
            <a:rPr lang="en-US" dirty="0"/>
            <a:t>Thoughts </a:t>
          </a:r>
          <a:endParaRPr lang="en-GB" dirty="0"/>
        </a:p>
      </dgm:t>
    </dgm:pt>
    <dgm:pt modelId="{48A41BF7-8CE1-4A23-9317-EB2D63F2FCAD}" type="parTrans" cxnId="{443ED1E6-8982-4654-9779-E71CC8B4B041}">
      <dgm:prSet/>
      <dgm:spPr/>
      <dgm:t>
        <a:bodyPr/>
        <a:lstStyle/>
        <a:p>
          <a:endParaRPr lang="en-GB"/>
        </a:p>
      </dgm:t>
    </dgm:pt>
    <dgm:pt modelId="{E72EBEB9-0D54-469E-A3ED-4D749F2ECF3A}" type="sibTrans" cxnId="{443ED1E6-8982-4654-9779-E71CC8B4B041}">
      <dgm:prSet/>
      <dgm:spPr/>
      <dgm:t>
        <a:bodyPr/>
        <a:lstStyle/>
        <a:p>
          <a:endParaRPr lang="en-GB"/>
        </a:p>
      </dgm:t>
    </dgm:pt>
    <dgm:pt modelId="{0D13CD2F-E265-420A-A262-FA33D0C20E81}">
      <dgm:prSet phldrT="[Text]"/>
      <dgm:spPr/>
      <dgm:t>
        <a:bodyPr/>
        <a:lstStyle/>
        <a:p>
          <a:r>
            <a:rPr lang="en-US" dirty="0"/>
            <a:t>Symbols </a:t>
          </a:r>
          <a:endParaRPr lang="en-GB" dirty="0"/>
        </a:p>
      </dgm:t>
    </dgm:pt>
    <dgm:pt modelId="{B0C44CD0-1B6D-448C-ABB5-7C480BA9C893}" type="parTrans" cxnId="{81107A5B-B68B-4404-AF82-1F0D5478788B}">
      <dgm:prSet/>
      <dgm:spPr/>
      <dgm:t>
        <a:bodyPr/>
        <a:lstStyle/>
        <a:p>
          <a:endParaRPr lang="en-GB"/>
        </a:p>
      </dgm:t>
    </dgm:pt>
    <dgm:pt modelId="{FCC56D7F-BD71-4E1B-900F-5558156BB0A9}" type="sibTrans" cxnId="{81107A5B-B68B-4404-AF82-1F0D5478788B}">
      <dgm:prSet/>
      <dgm:spPr/>
      <dgm:t>
        <a:bodyPr/>
        <a:lstStyle/>
        <a:p>
          <a:endParaRPr lang="en-GB"/>
        </a:p>
      </dgm:t>
    </dgm:pt>
    <dgm:pt modelId="{6C3CF2DD-4CF9-4A62-A200-68F86EC87134}">
      <dgm:prSet phldrT="[Text]"/>
      <dgm:spPr/>
      <dgm:t>
        <a:bodyPr/>
        <a:lstStyle/>
        <a:p>
          <a:r>
            <a:rPr lang="en-US" dirty="0"/>
            <a:t>Form </a:t>
          </a:r>
          <a:endParaRPr lang="en-GB" dirty="0"/>
        </a:p>
      </dgm:t>
    </dgm:pt>
    <dgm:pt modelId="{D0E284A1-BBD0-42E3-A87F-9671B0BD20D9}" type="parTrans" cxnId="{BD326E5A-78C5-4F7B-9B3C-6EE498184BF4}">
      <dgm:prSet/>
      <dgm:spPr/>
      <dgm:t>
        <a:bodyPr/>
        <a:lstStyle/>
        <a:p>
          <a:endParaRPr lang="en-GB"/>
        </a:p>
      </dgm:t>
    </dgm:pt>
    <dgm:pt modelId="{2EF59758-4FBD-44F7-8D18-A9E4226FE23B}" type="sibTrans" cxnId="{BD326E5A-78C5-4F7B-9B3C-6EE498184BF4}">
      <dgm:prSet/>
      <dgm:spPr/>
      <dgm:t>
        <a:bodyPr/>
        <a:lstStyle/>
        <a:p>
          <a:endParaRPr lang="en-GB"/>
        </a:p>
      </dgm:t>
    </dgm:pt>
    <dgm:pt modelId="{51179434-3457-4396-AF72-D7217B96055A}" type="pres">
      <dgm:prSet presAssocID="{7D407EA8-A911-493F-B6AF-418E97F71116}" presName="linearFlow" presStyleCnt="0">
        <dgm:presLayoutVars>
          <dgm:dir/>
          <dgm:resizeHandles val="exact"/>
        </dgm:presLayoutVars>
      </dgm:prSet>
      <dgm:spPr/>
    </dgm:pt>
    <dgm:pt modelId="{AA988194-1E9F-43A1-ABF1-EF1AF31C7FA7}" type="pres">
      <dgm:prSet presAssocID="{18B8208C-E195-4302-A1D0-47F4CE7B379E}" presName="node" presStyleLbl="node1" presStyleIdx="0" presStyleCnt="3">
        <dgm:presLayoutVars>
          <dgm:bulletEnabled val="1"/>
        </dgm:presLayoutVars>
      </dgm:prSet>
      <dgm:spPr/>
    </dgm:pt>
    <dgm:pt modelId="{591DBD17-3C7D-47A5-B237-62A6B25F6B6C}" type="pres">
      <dgm:prSet presAssocID="{E72EBEB9-0D54-469E-A3ED-4D749F2ECF3A}" presName="spacerL" presStyleCnt="0"/>
      <dgm:spPr/>
    </dgm:pt>
    <dgm:pt modelId="{CBC6DC26-5992-4B51-AA3F-9ABDB6418418}" type="pres">
      <dgm:prSet presAssocID="{E72EBEB9-0D54-469E-A3ED-4D749F2ECF3A}" presName="sibTrans" presStyleLbl="sibTrans2D1" presStyleIdx="0" presStyleCnt="2"/>
      <dgm:spPr/>
    </dgm:pt>
    <dgm:pt modelId="{9032B25C-805B-4F74-83A1-264ABB4D17DD}" type="pres">
      <dgm:prSet presAssocID="{E72EBEB9-0D54-469E-A3ED-4D749F2ECF3A}" presName="spacerR" presStyleCnt="0"/>
      <dgm:spPr/>
    </dgm:pt>
    <dgm:pt modelId="{0F77387F-9A5C-4BC4-9FDD-B2EEE8DEC4F0}" type="pres">
      <dgm:prSet presAssocID="{0D13CD2F-E265-420A-A262-FA33D0C20E81}" presName="node" presStyleLbl="node1" presStyleIdx="1" presStyleCnt="3">
        <dgm:presLayoutVars>
          <dgm:bulletEnabled val="1"/>
        </dgm:presLayoutVars>
      </dgm:prSet>
      <dgm:spPr/>
    </dgm:pt>
    <dgm:pt modelId="{A11686C4-4F56-43BD-B0D1-DEE20D949623}" type="pres">
      <dgm:prSet presAssocID="{FCC56D7F-BD71-4E1B-900F-5558156BB0A9}" presName="spacerL" presStyleCnt="0"/>
      <dgm:spPr/>
    </dgm:pt>
    <dgm:pt modelId="{741B6D9C-DC18-4747-B0B6-C373F6AA3E27}" type="pres">
      <dgm:prSet presAssocID="{FCC56D7F-BD71-4E1B-900F-5558156BB0A9}" presName="sibTrans" presStyleLbl="sibTrans2D1" presStyleIdx="1" presStyleCnt="2"/>
      <dgm:spPr/>
    </dgm:pt>
    <dgm:pt modelId="{F032E4F4-3C21-4BA4-854B-45CFCF6924E0}" type="pres">
      <dgm:prSet presAssocID="{FCC56D7F-BD71-4E1B-900F-5558156BB0A9}" presName="spacerR" presStyleCnt="0"/>
      <dgm:spPr/>
    </dgm:pt>
    <dgm:pt modelId="{B02E3CD9-AE2D-4AD8-BB72-6DEB7D851A40}" type="pres">
      <dgm:prSet presAssocID="{6C3CF2DD-4CF9-4A62-A200-68F86EC87134}" presName="node" presStyleLbl="node1" presStyleIdx="2" presStyleCnt="3">
        <dgm:presLayoutVars>
          <dgm:bulletEnabled val="1"/>
        </dgm:presLayoutVars>
      </dgm:prSet>
      <dgm:spPr/>
    </dgm:pt>
  </dgm:ptLst>
  <dgm:cxnLst>
    <dgm:cxn modelId="{F661F411-29F0-47B7-BFF4-5A244548F488}" type="presOf" srcId="{6C3CF2DD-4CF9-4A62-A200-68F86EC87134}" destId="{B02E3CD9-AE2D-4AD8-BB72-6DEB7D851A40}" srcOrd="0" destOrd="0" presId="urn:microsoft.com/office/officeart/2005/8/layout/equation1"/>
    <dgm:cxn modelId="{B15F2B12-CD02-4F57-937D-8DB49518B280}" type="presOf" srcId="{E72EBEB9-0D54-469E-A3ED-4D749F2ECF3A}" destId="{CBC6DC26-5992-4B51-AA3F-9ABDB6418418}" srcOrd="0" destOrd="0" presId="urn:microsoft.com/office/officeart/2005/8/layout/equation1"/>
    <dgm:cxn modelId="{81107A5B-B68B-4404-AF82-1F0D5478788B}" srcId="{7D407EA8-A911-493F-B6AF-418E97F71116}" destId="{0D13CD2F-E265-420A-A262-FA33D0C20E81}" srcOrd="1" destOrd="0" parTransId="{B0C44CD0-1B6D-448C-ABB5-7C480BA9C893}" sibTransId="{FCC56D7F-BD71-4E1B-900F-5558156BB0A9}"/>
    <dgm:cxn modelId="{BD326E5A-78C5-4F7B-9B3C-6EE498184BF4}" srcId="{7D407EA8-A911-493F-B6AF-418E97F71116}" destId="{6C3CF2DD-4CF9-4A62-A200-68F86EC87134}" srcOrd="2" destOrd="0" parTransId="{D0E284A1-BBD0-42E3-A87F-9671B0BD20D9}" sibTransId="{2EF59758-4FBD-44F7-8D18-A9E4226FE23B}"/>
    <dgm:cxn modelId="{80D48FA2-8246-45A6-8401-029CAC5DAEE8}" type="presOf" srcId="{0D13CD2F-E265-420A-A262-FA33D0C20E81}" destId="{0F77387F-9A5C-4BC4-9FDD-B2EEE8DEC4F0}" srcOrd="0" destOrd="0" presId="urn:microsoft.com/office/officeart/2005/8/layout/equation1"/>
    <dgm:cxn modelId="{443ED1E6-8982-4654-9779-E71CC8B4B041}" srcId="{7D407EA8-A911-493F-B6AF-418E97F71116}" destId="{18B8208C-E195-4302-A1D0-47F4CE7B379E}" srcOrd="0" destOrd="0" parTransId="{48A41BF7-8CE1-4A23-9317-EB2D63F2FCAD}" sibTransId="{E72EBEB9-0D54-469E-A3ED-4D749F2ECF3A}"/>
    <dgm:cxn modelId="{21997BF3-84AD-4A87-B52A-2C95BAFE0566}" type="presOf" srcId="{7D407EA8-A911-493F-B6AF-418E97F71116}" destId="{51179434-3457-4396-AF72-D7217B96055A}" srcOrd="0" destOrd="0" presId="urn:microsoft.com/office/officeart/2005/8/layout/equation1"/>
    <dgm:cxn modelId="{8922CBFD-85EA-4514-AA66-2293A0C32B19}" type="presOf" srcId="{18B8208C-E195-4302-A1D0-47F4CE7B379E}" destId="{AA988194-1E9F-43A1-ABF1-EF1AF31C7FA7}" srcOrd="0" destOrd="0" presId="urn:microsoft.com/office/officeart/2005/8/layout/equation1"/>
    <dgm:cxn modelId="{7FF975FF-633C-423C-8102-B15F71664EEE}" type="presOf" srcId="{FCC56D7F-BD71-4E1B-900F-5558156BB0A9}" destId="{741B6D9C-DC18-4747-B0B6-C373F6AA3E27}" srcOrd="0" destOrd="0" presId="urn:microsoft.com/office/officeart/2005/8/layout/equation1"/>
    <dgm:cxn modelId="{C35BED09-7F44-42E1-8384-E0D01D00944F}" type="presParOf" srcId="{51179434-3457-4396-AF72-D7217B96055A}" destId="{AA988194-1E9F-43A1-ABF1-EF1AF31C7FA7}" srcOrd="0" destOrd="0" presId="urn:microsoft.com/office/officeart/2005/8/layout/equation1"/>
    <dgm:cxn modelId="{0CDE70EE-E4AF-4934-A20B-4130F994ECA7}" type="presParOf" srcId="{51179434-3457-4396-AF72-D7217B96055A}" destId="{591DBD17-3C7D-47A5-B237-62A6B25F6B6C}" srcOrd="1" destOrd="0" presId="urn:microsoft.com/office/officeart/2005/8/layout/equation1"/>
    <dgm:cxn modelId="{D8115A0A-5E4D-4F46-A6AA-05876061DDD2}" type="presParOf" srcId="{51179434-3457-4396-AF72-D7217B96055A}" destId="{CBC6DC26-5992-4B51-AA3F-9ABDB6418418}" srcOrd="2" destOrd="0" presId="urn:microsoft.com/office/officeart/2005/8/layout/equation1"/>
    <dgm:cxn modelId="{C0F61269-C839-4BC3-9F59-A3BC2A1DE4DB}" type="presParOf" srcId="{51179434-3457-4396-AF72-D7217B96055A}" destId="{9032B25C-805B-4F74-83A1-264ABB4D17DD}" srcOrd="3" destOrd="0" presId="urn:microsoft.com/office/officeart/2005/8/layout/equation1"/>
    <dgm:cxn modelId="{C6EFC523-B82B-4354-916E-32A869C9E4CC}" type="presParOf" srcId="{51179434-3457-4396-AF72-D7217B96055A}" destId="{0F77387F-9A5C-4BC4-9FDD-B2EEE8DEC4F0}" srcOrd="4" destOrd="0" presId="urn:microsoft.com/office/officeart/2005/8/layout/equation1"/>
    <dgm:cxn modelId="{19DCD7A7-C29D-4D6C-B775-0129775E8C8A}" type="presParOf" srcId="{51179434-3457-4396-AF72-D7217B96055A}" destId="{A11686C4-4F56-43BD-B0D1-DEE20D949623}" srcOrd="5" destOrd="0" presId="urn:microsoft.com/office/officeart/2005/8/layout/equation1"/>
    <dgm:cxn modelId="{E9909353-3D15-4D51-A383-CAC7EBCE9794}" type="presParOf" srcId="{51179434-3457-4396-AF72-D7217B96055A}" destId="{741B6D9C-DC18-4747-B0B6-C373F6AA3E27}" srcOrd="6" destOrd="0" presId="urn:microsoft.com/office/officeart/2005/8/layout/equation1"/>
    <dgm:cxn modelId="{98863478-91C4-459E-8E5F-F3A7C74D8273}" type="presParOf" srcId="{51179434-3457-4396-AF72-D7217B96055A}" destId="{F032E4F4-3C21-4BA4-854B-45CFCF6924E0}" srcOrd="7" destOrd="0" presId="urn:microsoft.com/office/officeart/2005/8/layout/equation1"/>
    <dgm:cxn modelId="{1C212FC4-73E5-42AB-BFEE-3A75FAD62BA8}" type="presParOf" srcId="{51179434-3457-4396-AF72-D7217B96055A}" destId="{B02E3CD9-AE2D-4AD8-BB72-6DEB7D851A4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CFEBEB-AF36-4CA2-8576-54D495874BF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7E30A62A-BAEA-4BE7-BFA1-718C992A44F5}">
      <dgm:prSet phldrT="[Text]"/>
      <dgm:spPr/>
      <dgm:t>
        <a:bodyPr/>
        <a:lstStyle/>
        <a:p>
          <a:r>
            <a:rPr lang="en-US" dirty="0"/>
            <a:t>Firmness</a:t>
          </a:r>
          <a:endParaRPr lang="en-GB" dirty="0"/>
        </a:p>
      </dgm:t>
    </dgm:pt>
    <dgm:pt modelId="{65E4BABF-BDD2-4D92-8215-8FCB20C76A0C}" type="parTrans" cxnId="{82C51274-D75E-4198-873D-63059848FD31}">
      <dgm:prSet/>
      <dgm:spPr/>
      <dgm:t>
        <a:bodyPr/>
        <a:lstStyle/>
        <a:p>
          <a:endParaRPr lang="en-GB"/>
        </a:p>
      </dgm:t>
    </dgm:pt>
    <dgm:pt modelId="{8E184DA6-8E01-4302-8437-D0DF6C5C8501}" type="sibTrans" cxnId="{82C51274-D75E-4198-873D-63059848FD31}">
      <dgm:prSet/>
      <dgm:spPr/>
      <dgm:t>
        <a:bodyPr/>
        <a:lstStyle/>
        <a:p>
          <a:endParaRPr lang="en-GB"/>
        </a:p>
      </dgm:t>
    </dgm:pt>
    <dgm:pt modelId="{E26F818B-C0A6-4332-BAC6-07093F162A0F}">
      <dgm:prSet phldrT="[Text]"/>
      <dgm:spPr/>
      <dgm:t>
        <a:bodyPr/>
        <a:lstStyle/>
        <a:p>
          <a:r>
            <a:rPr lang="en-US" dirty="0"/>
            <a:t>Utility</a:t>
          </a:r>
          <a:endParaRPr lang="en-GB" dirty="0"/>
        </a:p>
      </dgm:t>
    </dgm:pt>
    <dgm:pt modelId="{ED1A12A0-416A-4BBF-8315-0C2FF0BD8C78}" type="parTrans" cxnId="{FED25EE8-B555-461D-871C-718EDBC631EA}">
      <dgm:prSet/>
      <dgm:spPr/>
      <dgm:t>
        <a:bodyPr/>
        <a:lstStyle/>
        <a:p>
          <a:endParaRPr lang="en-GB"/>
        </a:p>
      </dgm:t>
    </dgm:pt>
    <dgm:pt modelId="{F1DFDFB1-7BC1-4FF0-82DC-6C33973BDB3B}" type="sibTrans" cxnId="{FED25EE8-B555-461D-871C-718EDBC631EA}">
      <dgm:prSet/>
      <dgm:spPr/>
      <dgm:t>
        <a:bodyPr/>
        <a:lstStyle/>
        <a:p>
          <a:endParaRPr lang="en-GB"/>
        </a:p>
      </dgm:t>
    </dgm:pt>
    <dgm:pt modelId="{D01F0E0E-21B7-48D2-8147-6784CB77448F}">
      <dgm:prSet phldrT="[Text]"/>
      <dgm:spPr/>
      <dgm:t>
        <a:bodyPr/>
        <a:lstStyle/>
        <a:p>
          <a:r>
            <a:rPr lang="en-US" dirty="0"/>
            <a:t>Esthetics</a:t>
          </a:r>
          <a:endParaRPr lang="en-GB" dirty="0"/>
        </a:p>
      </dgm:t>
    </dgm:pt>
    <dgm:pt modelId="{AB37E4F5-5D37-41B2-B358-ACB72BC54E0F}" type="parTrans" cxnId="{C49A85AC-8606-4AC2-9886-8528D2ACDDEE}">
      <dgm:prSet/>
      <dgm:spPr/>
      <dgm:t>
        <a:bodyPr/>
        <a:lstStyle/>
        <a:p>
          <a:endParaRPr lang="en-GB"/>
        </a:p>
      </dgm:t>
    </dgm:pt>
    <dgm:pt modelId="{4C4FA59E-523B-4424-B650-60F3D2C85D9F}" type="sibTrans" cxnId="{C49A85AC-8606-4AC2-9886-8528D2ACDDEE}">
      <dgm:prSet/>
      <dgm:spPr/>
      <dgm:t>
        <a:bodyPr/>
        <a:lstStyle/>
        <a:p>
          <a:endParaRPr lang="en-GB"/>
        </a:p>
      </dgm:t>
    </dgm:pt>
    <dgm:pt modelId="{5A3C7307-986B-4C58-A71C-5A3128F77B26}" type="pres">
      <dgm:prSet presAssocID="{7ECFEBEB-AF36-4CA2-8576-54D495874BFE}" presName="compositeShape" presStyleCnt="0">
        <dgm:presLayoutVars>
          <dgm:dir/>
          <dgm:resizeHandles/>
        </dgm:presLayoutVars>
      </dgm:prSet>
      <dgm:spPr/>
    </dgm:pt>
    <dgm:pt modelId="{29167D4C-C047-4462-B206-B098656E59C8}" type="pres">
      <dgm:prSet presAssocID="{7ECFEBEB-AF36-4CA2-8576-54D495874BFE}" presName="pyramid" presStyleLbl="node1" presStyleIdx="0" presStyleCnt="1"/>
      <dgm:spPr/>
    </dgm:pt>
    <dgm:pt modelId="{38A58A2A-3DA8-4F17-B617-B8AD94543D51}" type="pres">
      <dgm:prSet presAssocID="{7ECFEBEB-AF36-4CA2-8576-54D495874BFE}" presName="theList" presStyleCnt="0"/>
      <dgm:spPr/>
    </dgm:pt>
    <dgm:pt modelId="{F3CFF49C-0AA0-4310-BC7D-6EAFBF14219E}" type="pres">
      <dgm:prSet presAssocID="{7E30A62A-BAEA-4BE7-BFA1-718C992A44F5}" presName="aNode" presStyleLbl="fgAcc1" presStyleIdx="0" presStyleCnt="3">
        <dgm:presLayoutVars>
          <dgm:bulletEnabled val="1"/>
        </dgm:presLayoutVars>
      </dgm:prSet>
      <dgm:spPr/>
    </dgm:pt>
    <dgm:pt modelId="{578EBCAA-BD75-46A4-B14A-EEDC6DD079E1}" type="pres">
      <dgm:prSet presAssocID="{7E30A62A-BAEA-4BE7-BFA1-718C992A44F5}" presName="aSpace" presStyleCnt="0"/>
      <dgm:spPr/>
    </dgm:pt>
    <dgm:pt modelId="{330827F1-2967-4ADE-8E32-E536D5313DE1}" type="pres">
      <dgm:prSet presAssocID="{E26F818B-C0A6-4332-BAC6-07093F162A0F}" presName="aNode" presStyleLbl="fgAcc1" presStyleIdx="1" presStyleCnt="3">
        <dgm:presLayoutVars>
          <dgm:bulletEnabled val="1"/>
        </dgm:presLayoutVars>
      </dgm:prSet>
      <dgm:spPr/>
    </dgm:pt>
    <dgm:pt modelId="{8F28A959-7CC4-43FC-A995-34F47405E57C}" type="pres">
      <dgm:prSet presAssocID="{E26F818B-C0A6-4332-BAC6-07093F162A0F}" presName="aSpace" presStyleCnt="0"/>
      <dgm:spPr/>
    </dgm:pt>
    <dgm:pt modelId="{279F2373-A8AE-452F-A93E-7A998537F4BA}" type="pres">
      <dgm:prSet presAssocID="{D01F0E0E-21B7-48D2-8147-6784CB77448F}" presName="aNode" presStyleLbl="fgAcc1" presStyleIdx="2" presStyleCnt="3">
        <dgm:presLayoutVars>
          <dgm:bulletEnabled val="1"/>
        </dgm:presLayoutVars>
      </dgm:prSet>
      <dgm:spPr/>
    </dgm:pt>
    <dgm:pt modelId="{0D2DE048-63DF-4D39-B039-805A66EFC729}" type="pres">
      <dgm:prSet presAssocID="{D01F0E0E-21B7-48D2-8147-6784CB77448F}" presName="aSpace" presStyleCnt="0"/>
      <dgm:spPr/>
    </dgm:pt>
  </dgm:ptLst>
  <dgm:cxnLst>
    <dgm:cxn modelId="{E574461D-2D0F-4321-B577-04BA45225DC0}" type="presOf" srcId="{7ECFEBEB-AF36-4CA2-8576-54D495874BFE}" destId="{5A3C7307-986B-4C58-A71C-5A3128F77B26}" srcOrd="0" destOrd="0" presId="urn:microsoft.com/office/officeart/2005/8/layout/pyramid2"/>
    <dgm:cxn modelId="{82C51274-D75E-4198-873D-63059848FD31}" srcId="{7ECFEBEB-AF36-4CA2-8576-54D495874BFE}" destId="{7E30A62A-BAEA-4BE7-BFA1-718C992A44F5}" srcOrd="0" destOrd="0" parTransId="{65E4BABF-BDD2-4D92-8215-8FCB20C76A0C}" sibTransId="{8E184DA6-8E01-4302-8437-D0DF6C5C8501}"/>
    <dgm:cxn modelId="{B1F9B99F-7176-4D47-BF67-F4A05083CB7B}" type="presOf" srcId="{E26F818B-C0A6-4332-BAC6-07093F162A0F}" destId="{330827F1-2967-4ADE-8E32-E536D5313DE1}" srcOrd="0" destOrd="0" presId="urn:microsoft.com/office/officeart/2005/8/layout/pyramid2"/>
    <dgm:cxn modelId="{C49A85AC-8606-4AC2-9886-8528D2ACDDEE}" srcId="{7ECFEBEB-AF36-4CA2-8576-54D495874BFE}" destId="{D01F0E0E-21B7-48D2-8147-6784CB77448F}" srcOrd="2" destOrd="0" parTransId="{AB37E4F5-5D37-41B2-B358-ACB72BC54E0F}" sibTransId="{4C4FA59E-523B-4424-B650-60F3D2C85D9F}"/>
    <dgm:cxn modelId="{A0B339B5-06DF-4C40-96E3-FE97507C66B4}" type="presOf" srcId="{D01F0E0E-21B7-48D2-8147-6784CB77448F}" destId="{279F2373-A8AE-452F-A93E-7A998537F4BA}" srcOrd="0" destOrd="0" presId="urn:microsoft.com/office/officeart/2005/8/layout/pyramid2"/>
    <dgm:cxn modelId="{116534CE-D49B-4970-B7EB-DCF6971B7286}" type="presOf" srcId="{7E30A62A-BAEA-4BE7-BFA1-718C992A44F5}" destId="{F3CFF49C-0AA0-4310-BC7D-6EAFBF14219E}" srcOrd="0" destOrd="0" presId="urn:microsoft.com/office/officeart/2005/8/layout/pyramid2"/>
    <dgm:cxn modelId="{FED25EE8-B555-461D-871C-718EDBC631EA}" srcId="{7ECFEBEB-AF36-4CA2-8576-54D495874BFE}" destId="{E26F818B-C0A6-4332-BAC6-07093F162A0F}" srcOrd="1" destOrd="0" parTransId="{ED1A12A0-416A-4BBF-8315-0C2FF0BD8C78}" sibTransId="{F1DFDFB1-7BC1-4FF0-82DC-6C33973BDB3B}"/>
    <dgm:cxn modelId="{DC410396-485E-41D8-9BC0-2DA712A4808F}" type="presParOf" srcId="{5A3C7307-986B-4C58-A71C-5A3128F77B26}" destId="{29167D4C-C047-4462-B206-B098656E59C8}" srcOrd="0" destOrd="0" presId="urn:microsoft.com/office/officeart/2005/8/layout/pyramid2"/>
    <dgm:cxn modelId="{81F66707-DD64-489D-8A9D-BCFEB727279E}" type="presParOf" srcId="{5A3C7307-986B-4C58-A71C-5A3128F77B26}" destId="{38A58A2A-3DA8-4F17-B617-B8AD94543D51}" srcOrd="1" destOrd="0" presId="urn:microsoft.com/office/officeart/2005/8/layout/pyramid2"/>
    <dgm:cxn modelId="{0A90D061-0A64-4493-8570-98C7FF33756B}" type="presParOf" srcId="{38A58A2A-3DA8-4F17-B617-B8AD94543D51}" destId="{F3CFF49C-0AA0-4310-BC7D-6EAFBF14219E}" srcOrd="0" destOrd="0" presId="urn:microsoft.com/office/officeart/2005/8/layout/pyramid2"/>
    <dgm:cxn modelId="{57F6F978-F401-4CFE-91B2-79687E30A0F5}" type="presParOf" srcId="{38A58A2A-3DA8-4F17-B617-B8AD94543D51}" destId="{578EBCAA-BD75-46A4-B14A-EEDC6DD079E1}" srcOrd="1" destOrd="0" presId="urn:microsoft.com/office/officeart/2005/8/layout/pyramid2"/>
    <dgm:cxn modelId="{4A65ECD8-CF1F-4EFC-92C6-4741C917D28F}" type="presParOf" srcId="{38A58A2A-3DA8-4F17-B617-B8AD94543D51}" destId="{330827F1-2967-4ADE-8E32-E536D5313DE1}" srcOrd="2" destOrd="0" presId="urn:microsoft.com/office/officeart/2005/8/layout/pyramid2"/>
    <dgm:cxn modelId="{DCE5D652-829E-4269-A071-77144BCE1FDC}" type="presParOf" srcId="{38A58A2A-3DA8-4F17-B617-B8AD94543D51}" destId="{8F28A959-7CC4-43FC-A995-34F47405E57C}" srcOrd="3" destOrd="0" presId="urn:microsoft.com/office/officeart/2005/8/layout/pyramid2"/>
    <dgm:cxn modelId="{95055A79-1287-4E73-BFCC-D067D243D353}" type="presParOf" srcId="{38A58A2A-3DA8-4F17-B617-B8AD94543D51}" destId="{279F2373-A8AE-452F-A93E-7A998537F4BA}" srcOrd="4" destOrd="0" presId="urn:microsoft.com/office/officeart/2005/8/layout/pyramid2"/>
    <dgm:cxn modelId="{CB64BD1D-68AE-49E1-88F0-A71850A1FC2A}" type="presParOf" srcId="{38A58A2A-3DA8-4F17-B617-B8AD94543D51}" destId="{0D2DE048-63DF-4D39-B039-805A66EFC72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375FDD-3886-40BB-B1C1-987BD797A55D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</dgm:pt>
    <dgm:pt modelId="{65E7818A-7BDD-47D4-82AF-7EC9F8C1CF73}">
      <dgm:prSet phldrT="[Text]" custT="1"/>
      <dgm:spPr/>
      <dgm:t>
        <a:bodyPr/>
        <a:lstStyle/>
        <a:p>
          <a:r>
            <a:rPr lang="en-US" sz="2400" b="1" dirty="0"/>
            <a:t>Structuralism</a:t>
          </a:r>
          <a:r>
            <a:rPr lang="en-US" sz="1400" dirty="0"/>
            <a:t> </a:t>
          </a:r>
          <a:endParaRPr lang="en-GB" sz="1400" dirty="0"/>
        </a:p>
      </dgm:t>
    </dgm:pt>
    <dgm:pt modelId="{0E2BBB0A-C749-4A93-8F49-303F4C9A22EE}" type="parTrans" cxnId="{FD261E7B-0E5C-401C-9A82-5B98A9C4DF6C}">
      <dgm:prSet/>
      <dgm:spPr/>
      <dgm:t>
        <a:bodyPr/>
        <a:lstStyle/>
        <a:p>
          <a:endParaRPr lang="en-GB"/>
        </a:p>
      </dgm:t>
    </dgm:pt>
    <dgm:pt modelId="{02E1D6C9-6203-4403-B211-367A40C98710}" type="sibTrans" cxnId="{FD261E7B-0E5C-401C-9A82-5B98A9C4DF6C}">
      <dgm:prSet/>
      <dgm:spPr/>
      <dgm:t>
        <a:bodyPr/>
        <a:lstStyle/>
        <a:p>
          <a:endParaRPr lang="en-GB"/>
        </a:p>
      </dgm:t>
    </dgm:pt>
    <dgm:pt modelId="{2F8918B8-6F4D-40A9-82AE-A7AB55E25283}">
      <dgm:prSet phldrT="[Text]" custT="1"/>
      <dgm:spPr/>
      <dgm:t>
        <a:bodyPr/>
        <a:lstStyle/>
        <a:p>
          <a:r>
            <a:rPr lang="en-US" sz="2000" b="1" dirty="0"/>
            <a:t>Post Structuralism</a:t>
          </a:r>
          <a:endParaRPr lang="en-GB" sz="2000" b="1" dirty="0"/>
        </a:p>
      </dgm:t>
    </dgm:pt>
    <dgm:pt modelId="{6A7B0DBD-1458-4D67-A934-1AF4995B0B56}" type="parTrans" cxnId="{BE4F259D-A013-49BA-A432-CC9C5B3A1825}">
      <dgm:prSet/>
      <dgm:spPr/>
      <dgm:t>
        <a:bodyPr/>
        <a:lstStyle/>
        <a:p>
          <a:endParaRPr lang="en-GB"/>
        </a:p>
      </dgm:t>
    </dgm:pt>
    <dgm:pt modelId="{A62AE988-9AA0-44AE-BE28-E06E57752063}" type="sibTrans" cxnId="{BE4F259D-A013-49BA-A432-CC9C5B3A1825}">
      <dgm:prSet/>
      <dgm:spPr/>
      <dgm:t>
        <a:bodyPr/>
        <a:lstStyle/>
        <a:p>
          <a:endParaRPr lang="en-GB"/>
        </a:p>
      </dgm:t>
    </dgm:pt>
    <dgm:pt modelId="{F8C81E9F-3101-443E-82A4-4F386805360B}">
      <dgm:prSet phldrT="[Text]" custT="1"/>
      <dgm:spPr/>
      <dgm:t>
        <a:bodyPr/>
        <a:lstStyle/>
        <a:p>
          <a:r>
            <a:rPr lang="en-US" sz="2000" b="1" dirty="0"/>
            <a:t>Deconstruction</a:t>
          </a:r>
          <a:endParaRPr lang="en-GB" sz="2000" b="1" dirty="0"/>
        </a:p>
      </dgm:t>
    </dgm:pt>
    <dgm:pt modelId="{F752E175-9344-44C4-8BA8-A49278A20027}" type="parTrans" cxnId="{8283CF2D-9AB2-452A-9D9A-FA2A75A5027B}">
      <dgm:prSet/>
      <dgm:spPr/>
      <dgm:t>
        <a:bodyPr/>
        <a:lstStyle/>
        <a:p>
          <a:endParaRPr lang="en-GB"/>
        </a:p>
      </dgm:t>
    </dgm:pt>
    <dgm:pt modelId="{D992D4FE-3196-48B2-BA34-12045CBB8FF8}" type="sibTrans" cxnId="{8283CF2D-9AB2-452A-9D9A-FA2A75A5027B}">
      <dgm:prSet/>
      <dgm:spPr/>
      <dgm:t>
        <a:bodyPr/>
        <a:lstStyle/>
        <a:p>
          <a:endParaRPr lang="en-GB"/>
        </a:p>
      </dgm:t>
    </dgm:pt>
    <dgm:pt modelId="{33EF554E-4697-4EDE-9140-1A01DEF5CDE8}" type="pres">
      <dgm:prSet presAssocID="{08375FDD-3886-40BB-B1C1-987BD797A55D}" presName="Name0" presStyleCnt="0">
        <dgm:presLayoutVars>
          <dgm:dir/>
          <dgm:animOne val="branch"/>
          <dgm:animLvl val="lvl"/>
        </dgm:presLayoutVars>
      </dgm:prSet>
      <dgm:spPr/>
    </dgm:pt>
    <dgm:pt modelId="{A6D56B54-C542-4E7C-94A5-E9B350FCD970}" type="pres">
      <dgm:prSet presAssocID="{65E7818A-7BDD-47D4-82AF-7EC9F8C1CF73}" presName="chaos" presStyleCnt="0"/>
      <dgm:spPr/>
    </dgm:pt>
    <dgm:pt modelId="{E00A9BB9-C1CA-416C-99B5-E323C350C253}" type="pres">
      <dgm:prSet presAssocID="{65E7818A-7BDD-47D4-82AF-7EC9F8C1CF73}" presName="parTx1" presStyleLbl="revTx" presStyleIdx="0" presStyleCnt="2"/>
      <dgm:spPr/>
    </dgm:pt>
    <dgm:pt modelId="{DC5012E1-68C4-4771-96B0-E571EBB0F61E}" type="pres">
      <dgm:prSet presAssocID="{65E7818A-7BDD-47D4-82AF-7EC9F8C1CF73}" presName="c1" presStyleLbl="node1" presStyleIdx="0" presStyleCnt="19"/>
      <dgm:spPr/>
    </dgm:pt>
    <dgm:pt modelId="{6A394857-1AF0-4BF0-9A05-B3E508B75F4B}" type="pres">
      <dgm:prSet presAssocID="{65E7818A-7BDD-47D4-82AF-7EC9F8C1CF73}" presName="c2" presStyleLbl="node1" presStyleIdx="1" presStyleCnt="19"/>
      <dgm:spPr/>
    </dgm:pt>
    <dgm:pt modelId="{936698A2-CF15-4BB5-AB8F-24BC240C1E0E}" type="pres">
      <dgm:prSet presAssocID="{65E7818A-7BDD-47D4-82AF-7EC9F8C1CF73}" presName="c3" presStyleLbl="node1" presStyleIdx="2" presStyleCnt="19"/>
      <dgm:spPr/>
    </dgm:pt>
    <dgm:pt modelId="{8F65B41C-F6E9-4BC9-A5E3-E0EA89601D37}" type="pres">
      <dgm:prSet presAssocID="{65E7818A-7BDD-47D4-82AF-7EC9F8C1CF73}" presName="c4" presStyleLbl="node1" presStyleIdx="3" presStyleCnt="19"/>
      <dgm:spPr/>
    </dgm:pt>
    <dgm:pt modelId="{9127BD49-F718-4945-8EAB-3475D2272446}" type="pres">
      <dgm:prSet presAssocID="{65E7818A-7BDD-47D4-82AF-7EC9F8C1CF73}" presName="c5" presStyleLbl="node1" presStyleIdx="4" presStyleCnt="19"/>
      <dgm:spPr/>
    </dgm:pt>
    <dgm:pt modelId="{E4055D7F-12F0-4A03-865E-2A27E1F18794}" type="pres">
      <dgm:prSet presAssocID="{65E7818A-7BDD-47D4-82AF-7EC9F8C1CF73}" presName="c6" presStyleLbl="node1" presStyleIdx="5" presStyleCnt="19"/>
      <dgm:spPr/>
    </dgm:pt>
    <dgm:pt modelId="{0C3D63F7-8F98-4395-9B19-21E1F2929247}" type="pres">
      <dgm:prSet presAssocID="{65E7818A-7BDD-47D4-82AF-7EC9F8C1CF73}" presName="c7" presStyleLbl="node1" presStyleIdx="6" presStyleCnt="19"/>
      <dgm:spPr/>
    </dgm:pt>
    <dgm:pt modelId="{04FC9F72-0B49-412F-84EC-2105452AC7C5}" type="pres">
      <dgm:prSet presAssocID="{65E7818A-7BDD-47D4-82AF-7EC9F8C1CF73}" presName="c8" presStyleLbl="node1" presStyleIdx="7" presStyleCnt="19"/>
      <dgm:spPr/>
    </dgm:pt>
    <dgm:pt modelId="{4FF72380-2194-4268-97BD-D23C568A7244}" type="pres">
      <dgm:prSet presAssocID="{65E7818A-7BDD-47D4-82AF-7EC9F8C1CF73}" presName="c9" presStyleLbl="node1" presStyleIdx="8" presStyleCnt="19"/>
      <dgm:spPr/>
    </dgm:pt>
    <dgm:pt modelId="{C57BC403-AA1C-4EB6-A529-5057B804B7B3}" type="pres">
      <dgm:prSet presAssocID="{65E7818A-7BDD-47D4-82AF-7EC9F8C1CF73}" presName="c10" presStyleLbl="node1" presStyleIdx="9" presStyleCnt="19"/>
      <dgm:spPr/>
    </dgm:pt>
    <dgm:pt modelId="{FC5C16EC-B694-48BB-BEAE-283A0063B631}" type="pres">
      <dgm:prSet presAssocID="{65E7818A-7BDD-47D4-82AF-7EC9F8C1CF73}" presName="c11" presStyleLbl="node1" presStyleIdx="10" presStyleCnt="19"/>
      <dgm:spPr/>
    </dgm:pt>
    <dgm:pt modelId="{124C1DDC-B1E6-4F52-9629-A1626F1603AC}" type="pres">
      <dgm:prSet presAssocID="{65E7818A-7BDD-47D4-82AF-7EC9F8C1CF73}" presName="c12" presStyleLbl="node1" presStyleIdx="11" presStyleCnt="19"/>
      <dgm:spPr/>
    </dgm:pt>
    <dgm:pt modelId="{0E277832-2382-45CB-9333-DB0CF89D37FB}" type="pres">
      <dgm:prSet presAssocID="{65E7818A-7BDD-47D4-82AF-7EC9F8C1CF73}" presName="c13" presStyleLbl="node1" presStyleIdx="12" presStyleCnt="19"/>
      <dgm:spPr/>
    </dgm:pt>
    <dgm:pt modelId="{A5FB0412-FC11-4481-B48B-B62C79E82247}" type="pres">
      <dgm:prSet presAssocID="{65E7818A-7BDD-47D4-82AF-7EC9F8C1CF73}" presName="c14" presStyleLbl="node1" presStyleIdx="13" presStyleCnt="19"/>
      <dgm:spPr/>
    </dgm:pt>
    <dgm:pt modelId="{37AA2059-42A8-4C46-93D0-2BB364442044}" type="pres">
      <dgm:prSet presAssocID="{65E7818A-7BDD-47D4-82AF-7EC9F8C1CF73}" presName="c15" presStyleLbl="node1" presStyleIdx="14" presStyleCnt="19"/>
      <dgm:spPr/>
    </dgm:pt>
    <dgm:pt modelId="{724FD29D-DC9B-4019-937F-30E5A8B6020B}" type="pres">
      <dgm:prSet presAssocID="{65E7818A-7BDD-47D4-82AF-7EC9F8C1CF73}" presName="c16" presStyleLbl="node1" presStyleIdx="15" presStyleCnt="19"/>
      <dgm:spPr/>
    </dgm:pt>
    <dgm:pt modelId="{AF719AF2-434F-4499-9864-6F9AE5D4E7DF}" type="pres">
      <dgm:prSet presAssocID="{65E7818A-7BDD-47D4-82AF-7EC9F8C1CF73}" presName="c17" presStyleLbl="node1" presStyleIdx="16" presStyleCnt="19"/>
      <dgm:spPr/>
    </dgm:pt>
    <dgm:pt modelId="{1A9C5793-B8E1-4D74-808E-C466781673B7}" type="pres">
      <dgm:prSet presAssocID="{65E7818A-7BDD-47D4-82AF-7EC9F8C1CF73}" presName="c18" presStyleLbl="node1" presStyleIdx="17" presStyleCnt="19"/>
      <dgm:spPr/>
    </dgm:pt>
    <dgm:pt modelId="{B92D74F8-940B-4C56-9037-885351456AD6}" type="pres">
      <dgm:prSet presAssocID="{02E1D6C9-6203-4403-B211-367A40C98710}" presName="chevronComposite1" presStyleCnt="0"/>
      <dgm:spPr/>
    </dgm:pt>
    <dgm:pt modelId="{9BAEC971-FE8B-41B4-B280-E3001A479097}" type="pres">
      <dgm:prSet presAssocID="{02E1D6C9-6203-4403-B211-367A40C98710}" presName="chevron1" presStyleLbl="sibTrans2D1" presStyleIdx="0" presStyleCnt="2"/>
      <dgm:spPr/>
    </dgm:pt>
    <dgm:pt modelId="{1BFBE370-FE8A-4432-92D6-3FB1F5BE3756}" type="pres">
      <dgm:prSet presAssocID="{02E1D6C9-6203-4403-B211-367A40C98710}" presName="spChevron1" presStyleCnt="0"/>
      <dgm:spPr/>
    </dgm:pt>
    <dgm:pt modelId="{CCFC0D8F-7B8A-4398-AE6C-040F147F6B06}" type="pres">
      <dgm:prSet presAssocID="{2F8918B8-6F4D-40A9-82AE-A7AB55E25283}" presName="middle" presStyleCnt="0"/>
      <dgm:spPr/>
    </dgm:pt>
    <dgm:pt modelId="{11223EFB-94C8-4D2D-866F-778766AAA693}" type="pres">
      <dgm:prSet presAssocID="{2F8918B8-6F4D-40A9-82AE-A7AB55E25283}" presName="parTxMid" presStyleLbl="revTx" presStyleIdx="1" presStyleCnt="2"/>
      <dgm:spPr/>
    </dgm:pt>
    <dgm:pt modelId="{BC9A7081-5D40-4F56-9084-2D04B114BE15}" type="pres">
      <dgm:prSet presAssocID="{2F8918B8-6F4D-40A9-82AE-A7AB55E25283}" presName="spMid" presStyleCnt="0"/>
      <dgm:spPr/>
    </dgm:pt>
    <dgm:pt modelId="{581AB856-0198-48C4-8A0C-D8D7B45FE204}" type="pres">
      <dgm:prSet presAssocID="{A62AE988-9AA0-44AE-BE28-E06E57752063}" presName="chevronComposite1" presStyleCnt="0"/>
      <dgm:spPr/>
    </dgm:pt>
    <dgm:pt modelId="{F4B8A9F0-04BF-4D00-9B7B-CE6EFC51B2D7}" type="pres">
      <dgm:prSet presAssocID="{A62AE988-9AA0-44AE-BE28-E06E57752063}" presName="chevron1" presStyleLbl="sibTrans2D1" presStyleIdx="1" presStyleCnt="2" custLinFactNeighborX="-44175"/>
      <dgm:spPr/>
    </dgm:pt>
    <dgm:pt modelId="{38D3FEE5-A97B-45B5-B204-8C47B34700AF}" type="pres">
      <dgm:prSet presAssocID="{A62AE988-9AA0-44AE-BE28-E06E57752063}" presName="spChevron1" presStyleCnt="0"/>
      <dgm:spPr/>
    </dgm:pt>
    <dgm:pt modelId="{CD1EA0EF-1DF5-461C-9AC1-D0FAE46EE67F}" type="pres">
      <dgm:prSet presAssocID="{F8C81E9F-3101-443E-82A4-4F386805360B}" presName="last" presStyleCnt="0"/>
      <dgm:spPr/>
    </dgm:pt>
    <dgm:pt modelId="{AC815D1D-AC37-4DFA-9119-8D5950C6B32D}" type="pres">
      <dgm:prSet presAssocID="{F8C81E9F-3101-443E-82A4-4F386805360B}" presName="circleTx" presStyleLbl="node1" presStyleIdx="18" presStyleCnt="19" custScaleX="153829" custScaleY="148403"/>
      <dgm:spPr/>
    </dgm:pt>
    <dgm:pt modelId="{81DA15F4-A429-432F-96A5-5BF33AAAE3F2}" type="pres">
      <dgm:prSet presAssocID="{F8C81E9F-3101-443E-82A4-4F386805360B}" presName="spN" presStyleCnt="0"/>
      <dgm:spPr/>
    </dgm:pt>
  </dgm:ptLst>
  <dgm:cxnLst>
    <dgm:cxn modelId="{2B680C23-2136-42EA-AC96-CA5F976F8D53}" type="presOf" srcId="{F8C81E9F-3101-443E-82A4-4F386805360B}" destId="{AC815D1D-AC37-4DFA-9119-8D5950C6B32D}" srcOrd="0" destOrd="0" presId="urn:microsoft.com/office/officeart/2009/3/layout/RandomtoResultProcess"/>
    <dgm:cxn modelId="{8283CF2D-9AB2-452A-9D9A-FA2A75A5027B}" srcId="{08375FDD-3886-40BB-B1C1-987BD797A55D}" destId="{F8C81E9F-3101-443E-82A4-4F386805360B}" srcOrd="2" destOrd="0" parTransId="{F752E175-9344-44C4-8BA8-A49278A20027}" sibTransId="{D992D4FE-3196-48B2-BA34-12045CBB8FF8}"/>
    <dgm:cxn modelId="{BAB6313B-8F8B-4025-8526-867E17B4DA64}" type="presOf" srcId="{2F8918B8-6F4D-40A9-82AE-A7AB55E25283}" destId="{11223EFB-94C8-4D2D-866F-778766AAA693}" srcOrd="0" destOrd="0" presId="urn:microsoft.com/office/officeart/2009/3/layout/RandomtoResultProcess"/>
    <dgm:cxn modelId="{FD261E7B-0E5C-401C-9A82-5B98A9C4DF6C}" srcId="{08375FDD-3886-40BB-B1C1-987BD797A55D}" destId="{65E7818A-7BDD-47D4-82AF-7EC9F8C1CF73}" srcOrd="0" destOrd="0" parTransId="{0E2BBB0A-C749-4A93-8F49-303F4C9A22EE}" sibTransId="{02E1D6C9-6203-4403-B211-367A40C98710}"/>
    <dgm:cxn modelId="{BE4F259D-A013-49BA-A432-CC9C5B3A1825}" srcId="{08375FDD-3886-40BB-B1C1-987BD797A55D}" destId="{2F8918B8-6F4D-40A9-82AE-A7AB55E25283}" srcOrd="1" destOrd="0" parTransId="{6A7B0DBD-1458-4D67-A934-1AF4995B0B56}" sibTransId="{A62AE988-9AA0-44AE-BE28-E06E57752063}"/>
    <dgm:cxn modelId="{4266299F-F301-4949-A6EA-0513653B738F}" type="presOf" srcId="{08375FDD-3886-40BB-B1C1-987BD797A55D}" destId="{33EF554E-4697-4EDE-9140-1A01DEF5CDE8}" srcOrd="0" destOrd="0" presId="urn:microsoft.com/office/officeart/2009/3/layout/RandomtoResultProcess"/>
    <dgm:cxn modelId="{4766E6AB-FAC8-4D99-8885-FBC44FFEE557}" type="presOf" srcId="{65E7818A-7BDD-47D4-82AF-7EC9F8C1CF73}" destId="{E00A9BB9-C1CA-416C-99B5-E323C350C253}" srcOrd="0" destOrd="0" presId="urn:microsoft.com/office/officeart/2009/3/layout/RandomtoResultProcess"/>
    <dgm:cxn modelId="{D683634B-4F90-48F2-8E31-E3A231DB3613}" type="presParOf" srcId="{33EF554E-4697-4EDE-9140-1A01DEF5CDE8}" destId="{A6D56B54-C542-4E7C-94A5-E9B350FCD970}" srcOrd="0" destOrd="0" presId="urn:microsoft.com/office/officeart/2009/3/layout/RandomtoResultProcess"/>
    <dgm:cxn modelId="{69B0F1CB-DFFD-4595-890F-3DBCF1EF4D89}" type="presParOf" srcId="{A6D56B54-C542-4E7C-94A5-E9B350FCD970}" destId="{E00A9BB9-C1CA-416C-99B5-E323C350C253}" srcOrd="0" destOrd="0" presId="urn:microsoft.com/office/officeart/2009/3/layout/RandomtoResultProcess"/>
    <dgm:cxn modelId="{C8E2CFB0-7C2A-4B24-A24D-F51929A9FAEF}" type="presParOf" srcId="{A6D56B54-C542-4E7C-94A5-E9B350FCD970}" destId="{DC5012E1-68C4-4771-96B0-E571EBB0F61E}" srcOrd="1" destOrd="0" presId="urn:microsoft.com/office/officeart/2009/3/layout/RandomtoResultProcess"/>
    <dgm:cxn modelId="{E6A496D2-42B8-4EE7-AC21-F70530081E1C}" type="presParOf" srcId="{A6D56B54-C542-4E7C-94A5-E9B350FCD970}" destId="{6A394857-1AF0-4BF0-9A05-B3E508B75F4B}" srcOrd="2" destOrd="0" presId="urn:microsoft.com/office/officeart/2009/3/layout/RandomtoResultProcess"/>
    <dgm:cxn modelId="{0D553369-655E-4C8A-8F9D-3A85ABA27E9B}" type="presParOf" srcId="{A6D56B54-C542-4E7C-94A5-E9B350FCD970}" destId="{936698A2-CF15-4BB5-AB8F-24BC240C1E0E}" srcOrd="3" destOrd="0" presId="urn:microsoft.com/office/officeart/2009/3/layout/RandomtoResultProcess"/>
    <dgm:cxn modelId="{B97F14EA-E2CC-4AE2-8064-8E63EBB2C56F}" type="presParOf" srcId="{A6D56B54-C542-4E7C-94A5-E9B350FCD970}" destId="{8F65B41C-F6E9-4BC9-A5E3-E0EA89601D37}" srcOrd="4" destOrd="0" presId="urn:microsoft.com/office/officeart/2009/3/layout/RandomtoResultProcess"/>
    <dgm:cxn modelId="{B31AB97A-2BBF-4235-9BCE-CC9C47C63DC6}" type="presParOf" srcId="{A6D56B54-C542-4E7C-94A5-E9B350FCD970}" destId="{9127BD49-F718-4945-8EAB-3475D2272446}" srcOrd="5" destOrd="0" presId="urn:microsoft.com/office/officeart/2009/3/layout/RandomtoResultProcess"/>
    <dgm:cxn modelId="{9887E971-E547-4B99-B5F6-6B9AE1029916}" type="presParOf" srcId="{A6D56B54-C542-4E7C-94A5-E9B350FCD970}" destId="{E4055D7F-12F0-4A03-865E-2A27E1F18794}" srcOrd="6" destOrd="0" presId="urn:microsoft.com/office/officeart/2009/3/layout/RandomtoResultProcess"/>
    <dgm:cxn modelId="{ACE92F38-8B83-4B63-8F2E-588F828DA418}" type="presParOf" srcId="{A6D56B54-C542-4E7C-94A5-E9B350FCD970}" destId="{0C3D63F7-8F98-4395-9B19-21E1F2929247}" srcOrd="7" destOrd="0" presId="urn:microsoft.com/office/officeart/2009/3/layout/RandomtoResultProcess"/>
    <dgm:cxn modelId="{28185E5B-DDF7-4353-975E-0E18A2ECDB43}" type="presParOf" srcId="{A6D56B54-C542-4E7C-94A5-E9B350FCD970}" destId="{04FC9F72-0B49-412F-84EC-2105452AC7C5}" srcOrd="8" destOrd="0" presId="urn:microsoft.com/office/officeart/2009/3/layout/RandomtoResultProcess"/>
    <dgm:cxn modelId="{E3BC9287-9F86-4385-A7A1-5EC8D048C494}" type="presParOf" srcId="{A6D56B54-C542-4E7C-94A5-E9B350FCD970}" destId="{4FF72380-2194-4268-97BD-D23C568A7244}" srcOrd="9" destOrd="0" presId="urn:microsoft.com/office/officeart/2009/3/layout/RandomtoResultProcess"/>
    <dgm:cxn modelId="{66AFD7C2-259C-45ED-B07B-230ED2C7D4C7}" type="presParOf" srcId="{A6D56B54-C542-4E7C-94A5-E9B350FCD970}" destId="{C57BC403-AA1C-4EB6-A529-5057B804B7B3}" srcOrd="10" destOrd="0" presId="urn:microsoft.com/office/officeart/2009/3/layout/RandomtoResultProcess"/>
    <dgm:cxn modelId="{263D3798-448F-4EF9-BF25-ED8DE37BC76C}" type="presParOf" srcId="{A6D56B54-C542-4E7C-94A5-E9B350FCD970}" destId="{FC5C16EC-B694-48BB-BEAE-283A0063B631}" srcOrd="11" destOrd="0" presId="urn:microsoft.com/office/officeart/2009/3/layout/RandomtoResultProcess"/>
    <dgm:cxn modelId="{72579D4F-8EDC-4C9C-8FFA-68F0D7C80759}" type="presParOf" srcId="{A6D56B54-C542-4E7C-94A5-E9B350FCD970}" destId="{124C1DDC-B1E6-4F52-9629-A1626F1603AC}" srcOrd="12" destOrd="0" presId="urn:microsoft.com/office/officeart/2009/3/layout/RandomtoResultProcess"/>
    <dgm:cxn modelId="{449C83FD-41BD-4C74-A5A1-CCB2EB215906}" type="presParOf" srcId="{A6D56B54-C542-4E7C-94A5-E9B350FCD970}" destId="{0E277832-2382-45CB-9333-DB0CF89D37FB}" srcOrd="13" destOrd="0" presId="urn:microsoft.com/office/officeart/2009/3/layout/RandomtoResultProcess"/>
    <dgm:cxn modelId="{43456AE5-F1E3-4254-BDE0-E42BD681FE54}" type="presParOf" srcId="{A6D56B54-C542-4E7C-94A5-E9B350FCD970}" destId="{A5FB0412-FC11-4481-B48B-B62C79E82247}" srcOrd="14" destOrd="0" presId="urn:microsoft.com/office/officeart/2009/3/layout/RandomtoResultProcess"/>
    <dgm:cxn modelId="{F49D5C93-9AEA-47C9-91E7-A3FA514632EE}" type="presParOf" srcId="{A6D56B54-C542-4E7C-94A5-E9B350FCD970}" destId="{37AA2059-42A8-4C46-93D0-2BB364442044}" srcOrd="15" destOrd="0" presId="urn:microsoft.com/office/officeart/2009/3/layout/RandomtoResultProcess"/>
    <dgm:cxn modelId="{A244CEC3-A592-4FA5-9851-5455F19D4BFD}" type="presParOf" srcId="{A6D56B54-C542-4E7C-94A5-E9B350FCD970}" destId="{724FD29D-DC9B-4019-937F-30E5A8B6020B}" srcOrd="16" destOrd="0" presId="urn:microsoft.com/office/officeart/2009/3/layout/RandomtoResultProcess"/>
    <dgm:cxn modelId="{6D2C5B59-B49E-4973-93DE-F8E1ABCFE505}" type="presParOf" srcId="{A6D56B54-C542-4E7C-94A5-E9B350FCD970}" destId="{AF719AF2-434F-4499-9864-6F9AE5D4E7DF}" srcOrd="17" destOrd="0" presId="urn:microsoft.com/office/officeart/2009/3/layout/RandomtoResultProcess"/>
    <dgm:cxn modelId="{08AC30B1-ADF4-496F-99A4-C533241894BF}" type="presParOf" srcId="{A6D56B54-C542-4E7C-94A5-E9B350FCD970}" destId="{1A9C5793-B8E1-4D74-808E-C466781673B7}" srcOrd="18" destOrd="0" presId="urn:microsoft.com/office/officeart/2009/3/layout/RandomtoResultProcess"/>
    <dgm:cxn modelId="{DD12A36C-E36A-4BE3-B08A-6B277B6A667C}" type="presParOf" srcId="{33EF554E-4697-4EDE-9140-1A01DEF5CDE8}" destId="{B92D74F8-940B-4C56-9037-885351456AD6}" srcOrd="1" destOrd="0" presId="urn:microsoft.com/office/officeart/2009/3/layout/RandomtoResultProcess"/>
    <dgm:cxn modelId="{DE780DD0-5154-4178-ADFD-0FC309395E8E}" type="presParOf" srcId="{B92D74F8-940B-4C56-9037-885351456AD6}" destId="{9BAEC971-FE8B-41B4-B280-E3001A479097}" srcOrd="0" destOrd="0" presId="urn:microsoft.com/office/officeart/2009/3/layout/RandomtoResultProcess"/>
    <dgm:cxn modelId="{1251EC52-AC87-40B9-A197-B936764FE23D}" type="presParOf" srcId="{B92D74F8-940B-4C56-9037-885351456AD6}" destId="{1BFBE370-FE8A-4432-92D6-3FB1F5BE3756}" srcOrd="1" destOrd="0" presId="urn:microsoft.com/office/officeart/2009/3/layout/RandomtoResultProcess"/>
    <dgm:cxn modelId="{D6F9442E-09C8-4EF2-BE3A-211467853A6C}" type="presParOf" srcId="{33EF554E-4697-4EDE-9140-1A01DEF5CDE8}" destId="{CCFC0D8F-7B8A-4398-AE6C-040F147F6B06}" srcOrd="2" destOrd="0" presId="urn:microsoft.com/office/officeart/2009/3/layout/RandomtoResultProcess"/>
    <dgm:cxn modelId="{8924E1D2-EFF8-4F05-B732-BB9849905731}" type="presParOf" srcId="{CCFC0D8F-7B8A-4398-AE6C-040F147F6B06}" destId="{11223EFB-94C8-4D2D-866F-778766AAA693}" srcOrd="0" destOrd="0" presId="urn:microsoft.com/office/officeart/2009/3/layout/RandomtoResultProcess"/>
    <dgm:cxn modelId="{41BC265A-02D3-4C4F-A0F9-511A4FCF845A}" type="presParOf" srcId="{CCFC0D8F-7B8A-4398-AE6C-040F147F6B06}" destId="{BC9A7081-5D40-4F56-9084-2D04B114BE15}" srcOrd="1" destOrd="0" presId="urn:microsoft.com/office/officeart/2009/3/layout/RandomtoResultProcess"/>
    <dgm:cxn modelId="{7443E132-007C-43BE-BA10-61A60A319D11}" type="presParOf" srcId="{33EF554E-4697-4EDE-9140-1A01DEF5CDE8}" destId="{581AB856-0198-48C4-8A0C-D8D7B45FE204}" srcOrd="3" destOrd="0" presId="urn:microsoft.com/office/officeart/2009/3/layout/RandomtoResultProcess"/>
    <dgm:cxn modelId="{4704A32B-F193-40C7-A978-C63192437457}" type="presParOf" srcId="{581AB856-0198-48C4-8A0C-D8D7B45FE204}" destId="{F4B8A9F0-04BF-4D00-9B7B-CE6EFC51B2D7}" srcOrd="0" destOrd="0" presId="urn:microsoft.com/office/officeart/2009/3/layout/RandomtoResultProcess"/>
    <dgm:cxn modelId="{3D11CE81-5394-472E-9890-1552A3F4D3F7}" type="presParOf" srcId="{581AB856-0198-48C4-8A0C-D8D7B45FE204}" destId="{38D3FEE5-A97B-45B5-B204-8C47B34700AF}" srcOrd="1" destOrd="0" presId="urn:microsoft.com/office/officeart/2009/3/layout/RandomtoResultProcess"/>
    <dgm:cxn modelId="{6221E73F-5465-4BD4-BDCB-98C06A6BD040}" type="presParOf" srcId="{33EF554E-4697-4EDE-9140-1A01DEF5CDE8}" destId="{CD1EA0EF-1DF5-461C-9AC1-D0FAE46EE67F}" srcOrd="4" destOrd="0" presId="urn:microsoft.com/office/officeart/2009/3/layout/RandomtoResultProcess"/>
    <dgm:cxn modelId="{09EA230D-02FA-45B0-ACA5-193FA9EC605D}" type="presParOf" srcId="{CD1EA0EF-1DF5-461C-9AC1-D0FAE46EE67F}" destId="{AC815D1D-AC37-4DFA-9119-8D5950C6B32D}" srcOrd="0" destOrd="0" presId="urn:microsoft.com/office/officeart/2009/3/layout/RandomtoResultProcess"/>
    <dgm:cxn modelId="{255CCA7A-C102-40B7-8792-6DED31054B04}" type="presParOf" srcId="{CD1EA0EF-1DF5-461C-9AC1-D0FAE46EE67F}" destId="{81DA15F4-A429-432F-96A5-5BF33AAAE3F2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66F458-219D-426C-B981-625BF69E6982}">
      <dsp:nvSpPr>
        <dsp:cNvPr id="0" name=""/>
        <dsp:cNvSpPr/>
      </dsp:nvSpPr>
      <dsp:spPr>
        <a:xfrm>
          <a:off x="-7418589" y="-1133769"/>
          <a:ext cx="8827825" cy="8827825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61339-0007-447C-A56C-CF0E11D9FB37}">
      <dsp:nvSpPr>
        <dsp:cNvPr id="0" name=""/>
        <dsp:cNvSpPr/>
      </dsp:nvSpPr>
      <dsp:spPr>
        <a:xfrm>
          <a:off x="615210" y="409886"/>
          <a:ext cx="7051943" cy="820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11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i="0" kern="1200" dirty="0"/>
            <a:t>Ferdinand de Saussure</a:t>
          </a:r>
          <a:endParaRPr lang="en-GB" sz="4000" kern="1200" dirty="0"/>
        </a:p>
      </dsp:txBody>
      <dsp:txXfrm>
        <a:off x="615210" y="409886"/>
        <a:ext cx="7051943" cy="820298"/>
      </dsp:txXfrm>
    </dsp:sp>
    <dsp:sp modelId="{6463B813-3827-4D5B-BBE1-C79DB128F213}">
      <dsp:nvSpPr>
        <dsp:cNvPr id="0" name=""/>
        <dsp:cNvSpPr/>
      </dsp:nvSpPr>
      <dsp:spPr>
        <a:xfrm>
          <a:off x="102523" y="307349"/>
          <a:ext cx="1025372" cy="1025372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0000" b="-10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A97AA3-187A-4931-838E-D08D145FA336}">
      <dsp:nvSpPr>
        <dsp:cNvPr id="0" name=""/>
        <dsp:cNvSpPr/>
      </dsp:nvSpPr>
      <dsp:spPr>
        <a:xfrm>
          <a:off x="1203011" y="1639940"/>
          <a:ext cx="6464142" cy="820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11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Charles Sanders Peirce</a:t>
          </a:r>
        </a:p>
      </dsp:txBody>
      <dsp:txXfrm>
        <a:off x="1203011" y="1639940"/>
        <a:ext cx="6464142" cy="820298"/>
      </dsp:txXfrm>
    </dsp:sp>
    <dsp:sp modelId="{40ABF92A-3B4D-407A-BF7F-88B010AB9A1E}">
      <dsp:nvSpPr>
        <dsp:cNvPr id="0" name=""/>
        <dsp:cNvSpPr/>
      </dsp:nvSpPr>
      <dsp:spPr>
        <a:xfrm>
          <a:off x="690325" y="1537403"/>
          <a:ext cx="1025372" cy="1025372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t="-1000" b="-1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0F258-8971-4EFE-AADF-96E97B6462B7}">
      <dsp:nvSpPr>
        <dsp:cNvPr id="0" name=""/>
        <dsp:cNvSpPr/>
      </dsp:nvSpPr>
      <dsp:spPr>
        <a:xfrm>
          <a:off x="1383419" y="2869994"/>
          <a:ext cx="6283734" cy="820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11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Roman Jakobson</a:t>
          </a:r>
        </a:p>
      </dsp:txBody>
      <dsp:txXfrm>
        <a:off x="1383419" y="2869994"/>
        <a:ext cx="6283734" cy="820298"/>
      </dsp:txXfrm>
    </dsp:sp>
    <dsp:sp modelId="{934DAD63-B5AD-4AD6-91B5-1F3CDCD9833C}">
      <dsp:nvSpPr>
        <dsp:cNvPr id="0" name=""/>
        <dsp:cNvSpPr/>
      </dsp:nvSpPr>
      <dsp:spPr>
        <a:xfrm>
          <a:off x="870733" y="2767457"/>
          <a:ext cx="1025372" cy="1025372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t="-13000" b="-13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07695-1784-4C46-BABA-9C586F530598}">
      <dsp:nvSpPr>
        <dsp:cNvPr id="0" name=""/>
        <dsp:cNvSpPr/>
      </dsp:nvSpPr>
      <dsp:spPr>
        <a:xfrm>
          <a:off x="1203011" y="4100048"/>
          <a:ext cx="6464142" cy="820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11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Claude Lévi-Strauss</a:t>
          </a:r>
        </a:p>
      </dsp:txBody>
      <dsp:txXfrm>
        <a:off x="1203011" y="4100048"/>
        <a:ext cx="6464142" cy="820298"/>
      </dsp:txXfrm>
    </dsp:sp>
    <dsp:sp modelId="{7A45DD05-5BF5-4026-9846-8C14796F99ED}">
      <dsp:nvSpPr>
        <dsp:cNvPr id="0" name=""/>
        <dsp:cNvSpPr/>
      </dsp:nvSpPr>
      <dsp:spPr>
        <a:xfrm>
          <a:off x="690325" y="3997510"/>
          <a:ext cx="1025372" cy="1025372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4581E-5136-4645-85D8-B5D1EE3461C4}">
      <dsp:nvSpPr>
        <dsp:cNvPr id="0" name=""/>
        <dsp:cNvSpPr/>
      </dsp:nvSpPr>
      <dsp:spPr>
        <a:xfrm>
          <a:off x="615210" y="5330101"/>
          <a:ext cx="7051943" cy="820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1112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dirty="0"/>
            <a:t>Noam Chomsky</a:t>
          </a:r>
        </a:p>
      </dsp:txBody>
      <dsp:txXfrm>
        <a:off x="615210" y="5330101"/>
        <a:ext cx="7051943" cy="820298"/>
      </dsp:txXfrm>
    </dsp:sp>
    <dsp:sp modelId="{738DCE8D-E14D-4EC9-9598-4F23A33180C6}">
      <dsp:nvSpPr>
        <dsp:cNvPr id="0" name=""/>
        <dsp:cNvSpPr/>
      </dsp:nvSpPr>
      <dsp:spPr>
        <a:xfrm>
          <a:off x="102523" y="5227564"/>
          <a:ext cx="1025372" cy="1025372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t="-17000" b="-17000"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88194-1E9F-43A1-ABF1-EF1AF31C7FA7}">
      <dsp:nvSpPr>
        <dsp:cNvPr id="0" name=""/>
        <dsp:cNvSpPr/>
      </dsp:nvSpPr>
      <dsp:spPr>
        <a:xfrm>
          <a:off x="1374" y="334662"/>
          <a:ext cx="1822116" cy="18221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Thoughts </a:t>
          </a:r>
          <a:endParaRPr lang="en-GB" sz="2200" kern="1200" dirty="0"/>
        </a:p>
      </dsp:txBody>
      <dsp:txXfrm>
        <a:off x="268217" y="601505"/>
        <a:ext cx="1288430" cy="1288430"/>
      </dsp:txXfrm>
    </dsp:sp>
    <dsp:sp modelId="{CBC6DC26-5992-4B51-AA3F-9ABDB6418418}">
      <dsp:nvSpPr>
        <dsp:cNvPr id="0" name=""/>
        <dsp:cNvSpPr/>
      </dsp:nvSpPr>
      <dsp:spPr>
        <a:xfrm>
          <a:off x="1971447" y="717306"/>
          <a:ext cx="1056827" cy="1056827"/>
        </a:xfrm>
        <a:prstGeom prst="mathPl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>
        <a:off x="2111529" y="1121437"/>
        <a:ext cx="776663" cy="248565"/>
      </dsp:txXfrm>
    </dsp:sp>
    <dsp:sp modelId="{0F77387F-9A5C-4BC4-9FDD-B2EEE8DEC4F0}">
      <dsp:nvSpPr>
        <dsp:cNvPr id="0" name=""/>
        <dsp:cNvSpPr/>
      </dsp:nvSpPr>
      <dsp:spPr>
        <a:xfrm>
          <a:off x="3176231" y="334662"/>
          <a:ext cx="1822116" cy="18221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Symbols </a:t>
          </a:r>
          <a:endParaRPr lang="en-GB" sz="2200" kern="1200" dirty="0"/>
        </a:p>
      </dsp:txBody>
      <dsp:txXfrm>
        <a:off x="3443074" y="601505"/>
        <a:ext cx="1288430" cy="1288430"/>
      </dsp:txXfrm>
    </dsp:sp>
    <dsp:sp modelId="{741B6D9C-DC18-4747-B0B6-C373F6AA3E27}">
      <dsp:nvSpPr>
        <dsp:cNvPr id="0" name=""/>
        <dsp:cNvSpPr/>
      </dsp:nvSpPr>
      <dsp:spPr>
        <a:xfrm>
          <a:off x="5146303" y="717306"/>
          <a:ext cx="1056827" cy="1056827"/>
        </a:xfrm>
        <a:prstGeom prst="mathEqual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5286385" y="935012"/>
        <a:ext cx="776663" cy="621415"/>
      </dsp:txXfrm>
    </dsp:sp>
    <dsp:sp modelId="{B02E3CD9-AE2D-4AD8-BB72-6DEB7D851A40}">
      <dsp:nvSpPr>
        <dsp:cNvPr id="0" name=""/>
        <dsp:cNvSpPr/>
      </dsp:nvSpPr>
      <dsp:spPr>
        <a:xfrm>
          <a:off x="6351087" y="334662"/>
          <a:ext cx="1822116" cy="182211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Form </a:t>
          </a:r>
          <a:endParaRPr lang="en-GB" sz="2200" kern="1200" dirty="0"/>
        </a:p>
      </dsp:txBody>
      <dsp:txXfrm>
        <a:off x="6617930" y="601505"/>
        <a:ext cx="1288430" cy="1288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67D4C-C047-4462-B206-B098656E59C8}">
      <dsp:nvSpPr>
        <dsp:cNvPr id="0" name=""/>
        <dsp:cNvSpPr/>
      </dsp:nvSpPr>
      <dsp:spPr>
        <a:xfrm>
          <a:off x="943411" y="0"/>
          <a:ext cx="4195762" cy="419576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FF49C-0AA0-4310-BC7D-6EAFBF14219E}">
      <dsp:nvSpPr>
        <dsp:cNvPr id="0" name=""/>
        <dsp:cNvSpPr/>
      </dsp:nvSpPr>
      <dsp:spPr>
        <a:xfrm>
          <a:off x="3041292" y="421829"/>
          <a:ext cx="2727245" cy="993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Firmness</a:t>
          </a:r>
          <a:endParaRPr lang="en-GB" sz="4100" kern="1200" dirty="0"/>
        </a:p>
      </dsp:txBody>
      <dsp:txXfrm>
        <a:off x="3089777" y="470314"/>
        <a:ext cx="2630275" cy="896245"/>
      </dsp:txXfrm>
    </dsp:sp>
    <dsp:sp modelId="{330827F1-2967-4ADE-8E32-E536D5313DE1}">
      <dsp:nvSpPr>
        <dsp:cNvPr id="0" name=""/>
        <dsp:cNvSpPr/>
      </dsp:nvSpPr>
      <dsp:spPr>
        <a:xfrm>
          <a:off x="3041292" y="1539197"/>
          <a:ext cx="2727245" cy="993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Utility</a:t>
          </a:r>
          <a:endParaRPr lang="en-GB" sz="4100" kern="1200" dirty="0"/>
        </a:p>
      </dsp:txBody>
      <dsp:txXfrm>
        <a:off x="3089777" y="1587682"/>
        <a:ext cx="2630275" cy="896245"/>
      </dsp:txXfrm>
    </dsp:sp>
    <dsp:sp modelId="{279F2373-A8AE-452F-A93E-7A998537F4BA}">
      <dsp:nvSpPr>
        <dsp:cNvPr id="0" name=""/>
        <dsp:cNvSpPr/>
      </dsp:nvSpPr>
      <dsp:spPr>
        <a:xfrm>
          <a:off x="3041292" y="2656564"/>
          <a:ext cx="2727245" cy="9932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Esthetics</a:t>
          </a:r>
          <a:endParaRPr lang="en-GB" sz="4100" kern="1200" dirty="0"/>
        </a:p>
      </dsp:txBody>
      <dsp:txXfrm>
        <a:off x="3089777" y="2705049"/>
        <a:ext cx="2630275" cy="896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A9BB9-C1CA-416C-99B5-E323C350C253}">
      <dsp:nvSpPr>
        <dsp:cNvPr id="0" name=""/>
        <dsp:cNvSpPr/>
      </dsp:nvSpPr>
      <dsp:spPr>
        <a:xfrm>
          <a:off x="141779" y="2275134"/>
          <a:ext cx="2087885" cy="688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Structuralism</a:t>
          </a:r>
          <a:r>
            <a:rPr lang="en-US" sz="1400" kern="1200" dirty="0"/>
            <a:t> </a:t>
          </a:r>
          <a:endParaRPr lang="en-GB" sz="1400" kern="1200" dirty="0"/>
        </a:p>
      </dsp:txBody>
      <dsp:txXfrm>
        <a:off x="141779" y="2275134"/>
        <a:ext cx="2087885" cy="688053"/>
      </dsp:txXfrm>
    </dsp:sp>
    <dsp:sp modelId="{DC5012E1-68C4-4771-96B0-E571EBB0F61E}">
      <dsp:nvSpPr>
        <dsp:cNvPr id="0" name=""/>
        <dsp:cNvSpPr/>
      </dsp:nvSpPr>
      <dsp:spPr>
        <a:xfrm>
          <a:off x="139406" y="2065871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94857-1AF0-4BF0-9A05-B3E508B75F4B}">
      <dsp:nvSpPr>
        <dsp:cNvPr id="0" name=""/>
        <dsp:cNvSpPr/>
      </dsp:nvSpPr>
      <dsp:spPr>
        <a:xfrm>
          <a:off x="255664" y="1833356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698A2-CF15-4BB5-AB8F-24BC240C1E0E}">
      <dsp:nvSpPr>
        <dsp:cNvPr id="0" name=""/>
        <dsp:cNvSpPr/>
      </dsp:nvSpPr>
      <dsp:spPr>
        <a:xfrm>
          <a:off x="534681" y="1879859"/>
          <a:ext cx="260985" cy="260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5B41C-F6E9-4BC9-A5E3-E0EA89601D37}">
      <dsp:nvSpPr>
        <dsp:cNvPr id="0" name=""/>
        <dsp:cNvSpPr/>
      </dsp:nvSpPr>
      <dsp:spPr>
        <a:xfrm>
          <a:off x="767196" y="1624093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7BD49-F718-4945-8EAB-3475D2272446}">
      <dsp:nvSpPr>
        <dsp:cNvPr id="0" name=""/>
        <dsp:cNvSpPr/>
      </dsp:nvSpPr>
      <dsp:spPr>
        <a:xfrm>
          <a:off x="1069465" y="1531087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55D7F-12F0-4A03-865E-2A27E1F18794}">
      <dsp:nvSpPr>
        <dsp:cNvPr id="0" name=""/>
        <dsp:cNvSpPr/>
      </dsp:nvSpPr>
      <dsp:spPr>
        <a:xfrm>
          <a:off x="1441488" y="1693847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D63F7-8F98-4395-9B19-21E1F2929247}">
      <dsp:nvSpPr>
        <dsp:cNvPr id="0" name=""/>
        <dsp:cNvSpPr/>
      </dsp:nvSpPr>
      <dsp:spPr>
        <a:xfrm>
          <a:off x="1674003" y="1810105"/>
          <a:ext cx="260985" cy="260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C9F72-0B49-412F-84EC-2105452AC7C5}">
      <dsp:nvSpPr>
        <dsp:cNvPr id="0" name=""/>
        <dsp:cNvSpPr/>
      </dsp:nvSpPr>
      <dsp:spPr>
        <a:xfrm>
          <a:off x="1999523" y="2065871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72380-2194-4268-97BD-D23C568A7244}">
      <dsp:nvSpPr>
        <dsp:cNvPr id="0" name=""/>
        <dsp:cNvSpPr/>
      </dsp:nvSpPr>
      <dsp:spPr>
        <a:xfrm>
          <a:off x="2139032" y="2321637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BC403-AA1C-4EB6-A529-5057B804B7B3}">
      <dsp:nvSpPr>
        <dsp:cNvPr id="0" name=""/>
        <dsp:cNvSpPr/>
      </dsp:nvSpPr>
      <dsp:spPr>
        <a:xfrm>
          <a:off x="929956" y="1833356"/>
          <a:ext cx="427067" cy="4270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5C16EC-B694-48BB-BEAE-283A0063B631}">
      <dsp:nvSpPr>
        <dsp:cNvPr id="0" name=""/>
        <dsp:cNvSpPr/>
      </dsp:nvSpPr>
      <dsp:spPr>
        <a:xfrm>
          <a:off x="23149" y="2716911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C1DDC-B1E6-4F52-9629-A1626F1603AC}">
      <dsp:nvSpPr>
        <dsp:cNvPr id="0" name=""/>
        <dsp:cNvSpPr/>
      </dsp:nvSpPr>
      <dsp:spPr>
        <a:xfrm>
          <a:off x="162658" y="2926175"/>
          <a:ext cx="260985" cy="260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77832-2382-45CB-9333-DB0CF89D37FB}">
      <dsp:nvSpPr>
        <dsp:cNvPr id="0" name=""/>
        <dsp:cNvSpPr/>
      </dsp:nvSpPr>
      <dsp:spPr>
        <a:xfrm>
          <a:off x="511430" y="3112186"/>
          <a:ext cx="379615" cy="3796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B0412-FC11-4481-B48B-B62C79E82247}">
      <dsp:nvSpPr>
        <dsp:cNvPr id="0" name=""/>
        <dsp:cNvSpPr/>
      </dsp:nvSpPr>
      <dsp:spPr>
        <a:xfrm>
          <a:off x="999710" y="3414455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A2059-42A8-4C46-93D0-2BB364442044}">
      <dsp:nvSpPr>
        <dsp:cNvPr id="0" name=""/>
        <dsp:cNvSpPr/>
      </dsp:nvSpPr>
      <dsp:spPr>
        <a:xfrm>
          <a:off x="1092716" y="3112186"/>
          <a:ext cx="260985" cy="260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FD29D-DC9B-4019-937F-30E5A8B6020B}">
      <dsp:nvSpPr>
        <dsp:cNvPr id="0" name=""/>
        <dsp:cNvSpPr/>
      </dsp:nvSpPr>
      <dsp:spPr>
        <a:xfrm>
          <a:off x="1325231" y="3437707"/>
          <a:ext cx="166081" cy="1660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19AF2-434F-4499-9864-6F9AE5D4E7DF}">
      <dsp:nvSpPr>
        <dsp:cNvPr id="0" name=""/>
        <dsp:cNvSpPr/>
      </dsp:nvSpPr>
      <dsp:spPr>
        <a:xfrm>
          <a:off x="1534494" y="3065683"/>
          <a:ext cx="379615" cy="3796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C5793-B8E1-4D74-808E-C466781673B7}">
      <dsp:nvSpPr>
        <dsp:cNvPr id="0" name=""/>
        <dsp:cNvSpPr/>
      </dsp:nvSpPr>
      <dsp:spPr>
        <a:xfrm>
          <a:off x="2046026" y="2972677"/>
          <a:ext cx="260985" cy="2609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EC971-FE8B-41B4-B280-E3001A479097}">
      <dsp:nvSpPr>
        <dsp:cNvPr id="0" name=""/>
        <dsp:cNvSpPr/>
      </dsp:nvSpPr>
      <dsp:spPr>
        <a:xfrm>
          <a:off x="2307012" y="1879472"/>
          <a:ext cx="766477" cy="146329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23EFB-94C8-4D2D-866F-778766AAA693}">
      <dsp:nvSpPr>
        <dsp:cNvPr id="0" name=""/>
        <dsp:cNvSpPr/>
      </dsp:nvSpPr>
      <dsp:spPr>
        <a:xfrm>
          <a:off x="3073490" y="1880183"/>
          <a:ext cx="2090394" cy="14632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Post Structuralism</a:t>
          </a:r>
          <a:endParaRPr lang="en-GB" sz="2000" b="1" kern="1200" dirty="0"/>
        </a:p>
      </dsp:txBody>
      <dsp:txXfrm>
        <a:off x="3073490" y="1880183"/>
        <a:ext cx="2090394" cy="1463276"/>
      </dsp:txXfrm>
    </dsp:sp>
    <dsp:sp modelId="{F4B8A9F0-04BF-4D00-9B7B-CE6EFC51B2D7}">
      <dsp:nvSpPr>
        <dsp:cNvPr id="0" name=""/>
        <dsp:cNvSpPr/>
      </dsp:nvSpPr>
      <dsp:spPr>
        <a:xfrm>
          <a:off x="4825292" y="1879472"/>
          <a:ext cx="766477" cy="146329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15D1D-AC37-4DFA-9119-8D5950C6B32D}">
      <dsp:nvSpPr>
        <dsp:cNvPr id="0" name=""/>
        <dsp:cNvSpPr/>
      </dsp:nvSpPr>
      <dsp:spPr>
        <a:xfrm>
          <a:off x="5930362" y="1531087"/>
          <a:ext cx="2733287" cy="26368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Deconstruction</a:t>
          </a:r>
          <a:endParaRPr lang="en-GB" sz="2000" b="1" kern="1200" dirty="0"/>
        </a:p>
      </dsp:txBody>
      <dsp:txXfrm>
        <a:off x="6330643" y="1917249"/>
        <a:ext cx="1932725" cy="1864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F6586-AA03-4B74-8768-421AAD969103}" type="datetimeFigureOut">
              <a:rPr lang="en-GB" smtClean="0"/>
              <a:t>15/04/2018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745B6-FC8A-4F48-984F-CA1781E499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840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</a:t>
            </a:r>
            <a:r>
              <a:rPr lang="en-US" b="1" dirty="0"/>
              <a:t>Roland </a:t>
            </a:r>
            <a:r>
              <a:rPr lang="en-US" b="1" dirty="0" err="1"/>
              <a:t>Parthes</a:t>
            </a:r>
            <a:r>
              <a:rPr lang="en-US" b="1" dirty="0"/>
              <a:t> </a:t>
            </a:r>
            <a:r>
              <a:rPr lang="en-US" dirty="0"/>
              <a:t>published his essay entitled the death of the author at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1967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there is an accelerated trend to see art work through structural point of 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36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according to the model of  Charles Jencks </a:t>
            </a:r>
            <a:r>
              <a:rPr lang="en-GB" dirty="0"/>
              <a:t>Any architectural form can be a seen as a </a:t>
            </a:r>
            <a:r>
              <a:rPr lang="en-GB" b="1" dirty="0"/>
              <a:t>symbol</a:t>
            </a:r>
            <a:r>
              <a:rPr lang="en-GB" dirty="0"/>
              <a:t> which is form word or globally as signifier</a:t>
            </a:r>
          </a:p>
          <a:p>
            <a:r>
              <a:rPr lang="en-GB" b="1" dirty="0"/>
              <a:t>referent</a:t>
            </a:r>
            <a:r>
              <a:rPr lang="en-GB" dirty="0"/>
              <a:t> which is  percept, denotatum thing</a:t>
            </a:r>
          </a:p>
          <a:p>
            <a:r>
              <a:rPr lang="en-US" dirty="0"/>
              <a:t>and </a:t>
            </a:r>
            <a:r>
              <a:rPr lang="en-GB" b="1" dirty="0"/>
              <a:t>reference</a:t>
            </a:r>
            <a:r>
              <a:rPr lang="en-GB" dirty="0"/>
              <a:t>, which is content, concept signified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24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According to that model </a:t>
            </a:r>
            <a:r>
              <a:rPr lang="en-GB" sz="1200" spc="-15" dirty="0">
                <a:latin typeface="+mn-lt"/>
                <a:cs typeface="Calibri"/>
              </a:rPr>
              <a:t>Me</a:t>
            </a:r>
            <a:r>
              <a:rPr lang="en-GB" sz="1200" spc="-8" dirty="0">
                <a:latin typeface="+mn-lt"/>
                <a:cs typeface="Calibri"/>
              </a:rPr>
              <a:t>a</a:t>
            </a:r>
            <a:r>
              <a:rPr lang="en-GB" sz="1200" dirty="0">
                <a:latin typeface="+mn-lt"/>
                <a:cs typeface="Calibri"/>
              </a:rPr>
              <a:t>nings</a:t>
            </a:r>
            <a:r>
              <a:rPr lang="en-GB" sz="1200" spc="-8" dirty="0">
                <a:latin typeface="+mn-lt"/>
                <a:cs typeface="Calibri"/>
              </a:rPr>
              <a:t> </a:t>
            </a:r>
            <a:r>
              <a:rPr lang="en-GB" sz="1200" dirty="0">
                <a:latin typeface="+mn-lt"/>
                <a:cs typeface="Calibri"/>
              </a:rPr>
              <a:t>in</a:t>
            </a:r>
            <a:r>
              <a:rPr lang="en-GB" sz="1200" spc="-11" dirty="0">
                <a:latin typeface="+mn-lt"/>
                <a:cs typeface="Calibri"/>
              </a:rPr>
              <a:t> a</a:t>
            </a:r>
            <a:r>
              <a:rPr lang="en-GB" sz="1200" spc="-34" dirty="0">
                <a:latin typeface="+mn-lt"/>
                <a:cs typeface="Calibri"/>
              </a:rPr>
              <a:t>r</a:t>
            </a:r>
            <a:r>
              <a:rPr lang="en-GB" sz="1200" dirty="0">
                <a:latin typeface="+mn-lt"/>
                <a:cs typeface="Calibri"/>
              </a:rPr>
              <a:t>chi</a:t>
            </a:r>
            <a:r>
              <a:rPr lang="en-GB" sz="1200" spc="-15" dirty="0">
                <a:latin typeface="+mn-lt"/>
                <a:cs typeface="Calibri"/>
              </a:rPr>
              <a:t>t</a:t>
            </a:r>
            <a:r>
              <a:rPr lang="en-GB" sz="1200" spc="-11" dirty="0">
                <a:latin typeface="+mn-lt"/>
                <a:cs typeface="Calibri"/>
              </a:rPr>
              <a:t>e</a:t>
            </a:r>
            <a:r>
              <a:rPr lang="en-GB" sz="1200" spc="-4" dirty="0">
                <a:latin typeface="+mn-lt"/>
                <a:cs typeface="Calibri"/>
              </a:rPr>
              <a:t>c</a:t>
            </a:r>
            <a:r>
              <a:rPr lang="en-GB" sz="1200" spc="-11" dirty="0">
                <a:latin typeface="+mn-lt"/>
                <a:cs typeface="Calibri"/>
              </a:rPr>
              <a:t>tu</a:t>
            </a:r>
            <a:r>
              <a:rPr lang="en-GB" sz="1200" spc="-45" dirty="0">
                <a:latin typeface="+mn-lt"/>
                <a:cs typeface="Calibri"/>
              </a:rPr>
              <a:t>r</a:t>
            </a:r>
            <a:r>
              <a:rPr lang="en-GB" sz="1200" dirty="0">
                <a:latin typeface="+mn-lt"/>
                <a:cs typeface="Calibri"/>
              </a:rPr>
              <a:t>al</a:t>
            </a:r>
            <a:r>
              <a:rPr lang="en-GB" sz="1200" spc="-26" dirty="0">
                <a:latin typeface="+mn-lt"/>
                <a:cs typeface="Calibri"/>
              </a:rPr>
              <a:t> </a:t>
            </a:r>
            <a:r>
              <a:rPr lang="en-GB" sz="1200" spc="-38" dirty="0">
                <a:latin typeface="+mn-lt"/>
                <a:cs typeface="Calibri"/>
              </a:rPr>
              <a:t>f</a:t>
            </a:r>
            <a:r>
              <a:rPr lang="en-GB" sz="1200" spc="-11" dirty="0">
                <a:latin typeface="+mn-lt"/>
                <a:cs typeface="Calibri"/>
              </a:rPr>
              <a:t>orms depends</a:t>
            </a:r>
            <a:r>
              <a:rPr lang="en-GB" sz="1200" spc="4" dirty="0">
                <a:latin typeface="+mn-lt"/>
                <a:cs typeface="Calibri"/>
              </a:rPr>
              <a:t> </a:t>
            </a:r>
            <a:r>
              <a:rPr lang="en-GB" sz="1200" dirty="0">
                <a:latin typeface="+mn-lt"/>
                <a:cs typeface="Calibri"/>
              </a:rPr>
              <a:t>upon</a:t>
            </a:r>
            <a:r>
              <a:rPr lang="en-GB" sz="1200" spc="-11" dirty="0">
                <a:latin typeface="+mn-lt"/>
                <a:cs typeface="Calibri"/>
              </a:rPr>
              <a:t> the p</a:t>
            </a:r>
            <a:r>
              <a:rPr lang="en-GB" sz="1200" spc="-26" dirty="0">
                <a:latin typeface="+mn-lt"/>
                <a:cs typeface="Calibri"/>
              </a:rPr>
              <a:t>r</a:t>
            </a:r>
            <a:r>
              <a:rPr lang="en-GB" sz="1200" spc="-11" dirty="0">
                <a:latin typeface="+mn-lt"/>
                <a:cs typeface="Calibri"/>
              </a:rPr>
              <a:t>ocess </a:t>
            </a:r>
            <a:r>
              <a:rPr lang="en-GB" sz="1200" dirty="0">
                <a:latin typeface="+mn-lt"/>
                <a:cs typeface="Calibri"/>
              </a:rPr>
              <a:t>of</a:t>
            </a:r>
            <a:r>
              <a:rPr lang="en-GB" sz="1200" spc="-4" dirty="0">
                <a:latin typeface="+mn-lt"/>
                <a:cs typeface="Calibri"/>
              </a:rPr>
              <a:t> </a:t>
            </a:r>
            <a:r>
              <a:rPr lang="en-GB" sz="1200" dirty="0">
                <a:latin typeface="+mn-lt"/>
                <a:cs typeface="Calibri"/>
              </a:rPr>
              <a:t>i</a:t>
            </a:r>
            <a:r>
              <a:rPr lang="en-GB" sz="1200" spc="-15" dirty="0">
                <a:latin typeface="+mn-lt"/>
                <a:cs typeface="Calibri"/>
              </a:rPr>
              <a:t>n</a:t>
            </a:r>
            <a:r>
              <a:rPr lang="en-GB" sz="1200" spc="-26" dirty="0">
                <a:latin typeface="+mn-lt"/>
                <a:cs typeface="Calibri"/>
              </a:rPr>
              <a:t>t</a:t>
            </a:r>
            <a:r>
              <a:rPr lang="en-GB" sz="1200" spc="-11" dirty="0">
                <a:latin typeface="+mn-lt"/>
                <a:cs typeface="Calibri"/>
              </a:rPr>
              <a:t>e</a:t>
            </a:r>
            <a:r>
              <a:rPr lang="en-GB" sz="1200" spc="-4" dirty="0">
                <a:latin typeface="+mn-lt"/>
                <a:cs typeface="Calibri"/>
              </a:rPr>
              <a:t>r</a:t>
            </a:r>
            <a:r>
              <a:rPr lang="en-GB" sz="1200" dirty="0">
                <a:latin typeface="+mn-lt"/>
                <a:cs typeface="Calibri"/>
              </a:rPr>
              <a:t>p</a:t>
            </a:r>
            <a:r>
              <a:rPr lang="en-GB" sz="1200" spc="-26" dirty="0">
                <a:latin typeface="+mn-lt"/>
                <a:cs typeface="Calibri"/>
              </a:rPr>
              <a:t>r</a:t>
            </a:r>
            <a:r>
              <a:rPr lang="en-GB" sz="1200" spc="-11" dirty="0">
                <a:latin typeface="+mn-lt"/>
                <a:cs typeface="Calibri"/>
              </a:rPr>
              <a:t>e</a:t>
            </a:r>
            <a:r>
              <a:rPr lang="en-GB" sz="1200" spc="-30" dirty="0">
                <a:latin typeface="+mn-lt"/>
                <a:cs typeface="Calibri"/>
              </a:rPr>
              <a:t>t</a:t>
            </a:r>
            <a:r>
              <a:rPr lang="en-GB" sz="1200" spc="-19" dirty="0">
                <a:latin typeface="+mn-lt"/>
                <a:cs typeface="Calibri"/>
              </a:rPr>
              <a:t>a</a:t>
            </a:r>
            <a:r>
              <a:rPr lang="en-GB" sz="1200" dirty="0">
                <a:latin typeface="+mn-lt"/>
                <a:cs typeface="Calibri"/>
              </a:rPr>
              <a:t>tion,</a:t>
            </a:r>
            <a:r>
              <a:rPr lang="en-GB" sz="1200" spc="-15" dirty="0">
                <a:latin typeface="+mn-lt"/>
                <a:cs typeface="Calibri"/>
              </a:rPr>
              <a:t> </a:t>
            </a:r>
            <a:r>
              <a:rPr lang="en-GB" sz="1200" dirty="0">
                <a:latin typeface="+mn-lt"/>
                <a:cs typeface="Calibri"/>
              </a:rPr>
              <a:t>which</a:t>
            </a:r>
            <a:r>
              <a:rPr lang="en-GB" sz="1200" spc="-8" dirty="0">
                <a:latin typeface="+mn-lt"/>
                <a:cs typeface="Calibri"/>
              </a:rPr>
              <a:t> </a:t>
            </a:r>
            <a:r>
              <a:rPr lang="en-GB" sz="1200" dirty="0">
                <a:latin typeface="+mn-lt"/>
                <a:cs typeface="Calibri"/>
              </a:rPr>
              <a:t>is shaped</a:t>
            </a:r>
            <a:r>
              <a:rPr lang="en-GB" sz="1200" spc="-4" dirty="0">
                <a:latin typeface="+mn-lt"/>
                <a:cs typeface="Calibri"/>
              </a:rPr>
              <a:t> </a:t>
            </a:r>
            <a:r>
              <a:rPr lang="en-GB" sz="1200" spc="-11" dirty="0">
                <a:latin typeface="+mn-lt"/>
                <a:cs typeface="Calibri"/>
              </a:rPr>
              <a:t>by the</a:t>
            </a:r>
            <a:r>
              <a:rPr lang="en-GB" sz="1200" spc="4" dirty="0">
                <a:latin typeface="+mn-lt"/>
                <a:cs typeface="Calibri"/>
              </a:rPr>
              <a:t> </a:t>
            </a:r>
            <a:r>
              <a:rPr lang="en-GB" sz="1200" dirty="0">
                <a:latin typeface="+mn-lt"/>
                <a:cs typeface="Calibri"/>
              </a:rPr>
              <a:t>s</a:t>
            </a:r>
            <a:r>
              <a:rPr lang="en-GB" sz="1200" spc="-11" dirty="0">
                <a:latin typeface="+mn-lt"/>
                <a:cs typeface="Calibri"/>
              </a:rPr>
              <a:t>o</a:t>
            </a:r>
            <a:r>
              <a:rPr lang="en-GB" sz="1200" spc="-8" dirty="0">
                <a:latin typeface="+mn-lt"/>
                <a:cs typeface="Calibri"/>
              </a:rPr>
              <a:t>ciet</a:t>
            </a:r>
            <a:r>
              <a:rPr lang="en-GB" sz="1200" spc="-127" dirty="0">
                <a:latin typeface="+mn-lt"/>
                <a:cs typeface="Calibri"/>
              </a:rPr>
              <a:t>y</a:t>
            </a:r>
            <a:r>
              <a:rPr lang="en-GB" sz="1200" dirty="0">
                <a:latin typeface="+mn-lt"/>
                <a:cs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Calibri"/>
              </a:rPr>
              <a:t>and </a:t>
            </a:r>
            <a:r>
              <a:rPr lang="en-GB" sz="1200" dirty="0">
                <a:latin typeface="+mn-lt"/>
                <a:cs typeface="Calibri"/>
              </a:rPr>
              <a:t>always the elite takes small space into this i</a:t>
            </a:r>
            <a:r>
              <a:rPr lang="en-GB" sz="1200" spc="-15" dirty="0">
                <a:latin typeface="+mn-lt"/>
                <a:cs typeface="Calibri"/>
              </a:rPr>
              <a:t>n</a:t>
            </a:r>
            <a:r>
              <a:rPr lang="en-GB" sz="1200" spc="-26" dirty="0">
                <a:latin typeface="+mn-lt"/>
                <a:cs typeface="Calibri"/>
              </a:rPr>
              <a:t>t</a:t>
            </a:r>
            <a:r>
              <a:rPr lang="en-GB" sz="1200" spc="-11" dirty="0">
                <a:latin typeface="+mn-lt"/>
                <a:cs typeface="Calibri"/>
              </a:rPr>
              <a:t>e</a:t>
            </a:r>
            <a:r>
              <a:rPr lang="en-GB" sz="1200" spc="-4" dirty="0">
                <a:latin typeface="+mn-lt"/>
                <a:cs typeface="Calibri"/>
              </a:rPr>
              <a:t>r</a:t>
            </a:r>
            <a:r>
              <a:rPr lang="en-GB" sz="1200" dirty="0">
                <a:latin typeface="+mn-lt"/>
                <a:cs typeface="Calibri"/>
              </a:rPr>
              <a:t>p</a:t>
            </a:r>
            <a:r>
              <a:rPr lang="en-GB" sz="1200" spc="-26" dirty="0">
                <a:latin typeface="+mn-lt"/>
                <a:cs typeface="Calibri"/>
              </a:rPr>
              <a:t>r</a:t>
            </a:r>
            <a:r>
              <a:rPr lang="en-GB" sz="1200" spc="-11" dirty="0">
                <a:latin typeface="+mn-lt"/>
                <a:cs typeface="Calibri"/>
              </a:rPr>
              <a:t>e</a:t>
            </a:r>
            <a:r>
              <a:rPr lang="en-GB" sz="1200" spc="-30" dirty="0">
                <a:latin typeface="+mn-lt"/>
                <a:cs typeface="Calibri"/>
              </a:rPr>
              <a:t>t</a:t>
            </a:r>
            <a:r>
              <a:rPr lang="en-GB" sz="1200" spc="-19" dirty="0">
                <a:latin typeface="+mn-lt"/>
                <a:cs typeface="Calibri"/>
              </a:rPr>
              <a:t>a</a:t>
            </a:r>
            <a:r>
              <a:rPr lang="en-GB" sz="1200" dirty="0">
                <a:latin typeface="+mn-lt"/>
                <a:cs typeface="Calibri"/>
              </a:rPr>
              <a:t>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537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Into this way we can see lotus temple in New Delhi as a referent of the lotus flower which forms a sign of purity into the religion of </a:t>
            </a:r>
            <a:r>
              <a:rPr lang="en-US" dirty="0" err="1"/>
              <a:t>Bahá'í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262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same way of seeing opera Sydnee as an symbol of sailing boats agglomeration at the port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424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029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according to the </a:t>
            </a:r>
            <a:r>
              <a:rPr lang="en-US" dirty="0" err="1"/>
              <a:t>Parthes</a:t>
            </a:r>
            <a:r>
              <a:rPr lang="en-US" dirty="0"/>
              <a:t> paradigm  </a:t>
            </a:r>
          </a:p>
          <a:p>
            <a:r>
              <a:rPr lang="en-GB" dirty="0"/>
              <a:t>Like most of </a:t>
            </a:r>
            <a:r>
              <a:rPr lang="en-GB" b="1" dirty="0"/>
              <a:t>Darren Aronofsky </a:t>
            </a:r>
            <a:r>
              <a:rPr lang="en-GB" dirty="0"/>
              <a:t>works which open the door to the audience to understand  the concepts according to their interpretation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658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</a:t>
            </a:r>
            <a:r>
              <a:rPr lang="en-US" dirty="0" err="1"/>
              <a:t>ronchamp</a:t>
            </a:r>
            <a:r>
              <a:rPr lang="en-US" dirty="0"/>
              <a:t> chapel seen as several interpreted symbols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579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lost the ordinary people intentions and emotions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11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190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23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155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90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as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Jencks state in his famous book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Architecture of the Jumping Universe 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="0" dirty="0"/>
              <a:t>which was published at </a:t>
            </a:r>
            <a:r>
              <a:rPr lang="en-US" b="1" dirty="0"/>
              <a:t>1995</a:t>
            </a:r>
            <a:r>
              <a:rPr lang="en-US" b="0" dirty="0"/>
              <a:t> when he put a pilot view of trends in architecture</a:t>
            </a:r>
          </a:p>
          <a:p>
            <a:r>
              <a:rPr lang="en-US" b="0" dirty="0"/>
              <a:t>And figure out that the sixteenth of the last century is the period of structural trend in architecture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9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536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world start to see architecture through its segments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738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read the form from its countable perspective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83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IQ" dirty="0" err="1"/>
              <a:t>فرديناند</a:t>
            </a:r>
            <a:r>
              <a:rPr lang="ar-IQ" dirty="0"/>
              <a:t> دي </a:t>
            </a:r>
            <a:r>
              <a:rPr lang="ar-IQ" dirty="0" err="1"/>
              <a:t>سوسيير</a:t>
            </a:r>
            <a:endParaRPr lang="ar-IQ" dirty="0"/>
          </a:p>
          <a:p>
            <a:r>
              <a:rPr lang="ar-IQ" dirty="0"/>
              <a:t>شارل </a:t>
            </a:r>
            <a:r>
              <a:rPr lang="ar-IQ" dirty="0" err="1"/>
              <a:t>ساندرس</a:t>
            </a:r>
            <a:r>
              <a:rPr lang="ar-IQ" dirty="0"/>
              <a:t> بيرس</a:t>
            </a:r>
          </a:p>
          <a:p>
            <a:r>
              <a:rPr lang="ar-IQ" dirty="0"/>
              <a:t>رومان </a:t>
            </a:r>
            <a:r>
              <a:rPr lang="ar-IQ" dirty="0" err="1"/>
              <a:t>جاكوبسون</a:t>
            </a:r>
            <a:endParaRPr lang="ar-IQ" dirty="0"/>
          </a:p>
          <a:p>
            <a:r>
              <a:rPr lang="ar-IQ" dirty="0"/>
              <a:t>ليفي شتراوس</a:t>
            </a:r>
          </a:p>
          <a:p>
            <a:r>
              <a:rPr lang="ar-IQ" dirty="0"/>
              <a:t>نعوم </a:t>
            </a:r>
            <a:r>
              <a:rPr lang="ar-IQ" dirty="0" err="1"/>
              <a:t>جومسكي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80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founders and developers of communication theory and linguistics in its semiotics/semiology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613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relation between form and function is seen as the relation between meaning and expression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745B6-FC8A-4F48-984F-CA1781E4993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28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38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4610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40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05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14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56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4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6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4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9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9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30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171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80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B9088-8700-43BE-AC70-7C75B78BE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441" y="1447801"/>
            <a:ext cx="7501381" cy="3329581"/>
          </a:xfrm>
        </p:spPr>
        <p:txBody>
          <a:bodyPr/>
          <a:lstStyle/>
          <a:p>
            <a:pPr algn="ctr"/>
            <a:r>
              <a:rPr lang="en-US" sz="6000" b="1" dirty="0"/>
              <a:t>THE ABSENCE OF THE ARCHITECT</a:t>
            </a:r>
            <a:endParaRPr lang="en-GB" sz="6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494CC-9640-4B76-802A-E9DED97EC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725" y="1364333"/>
            <a:ext cx="6620968" cy="861420"/>
          </a:xfrm>
        </p:spPr>
        <p:txBody>
          <a:bodyPr/>
          <a:lstStyle/>
          <a:p>
            <a:pPr algn="ctr"/>
            <a:r>
              <a:rPr lang="en-US" dirty="0"/>
              <a:t>CIHAN UNIVERSITY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3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3965-C3AC-428A-9236-CE2570EE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Theory</a:t>
            </a:r>
            <a:endParaRPr lang="en-GB" dirty="0"/>
          </a:p>
        </p:txBody>
      </p:sp>
      <p:pic>
        <p:nvPicPr>
          <p:cNvPr id="1026" name="Picture 2" descr="ÙØªÙØ¬Ø© Ø¨Ø­Ø« Ø§ÙØµÙØ± Ø¹Ù âªcommunication theoryâ¬â">
            <a:extLst>
              <a:ext uri="{FF2B5EF4-FFF2-40B4-BE49-F238E27FC236}">
                <a16:creationId xmlns:a16="http://schemas.microsoft.com/office/drawing/2014/main" id="{5367AC06-644F-421D-8DE4-38762B0E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1" y="2232837"/>
            <a:ext cx="7610672" cy="361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2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916293" y="2874645"/>
            <a:ext cx="1956815" cy="1128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7232332" y="3012281"/>
            <a:ext cx="1310640" cy="6524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4050" spc="-38" dirty="0">
                <a:latin typeface="Calibri"/>
                <a:cs typeface="Calibri"/>
              </a:rPr>
              <a:t>F</a:t>
            </a:r>
            <a:r>
              <a:rPr sz="4050" dirty="0">
                <a:latin typeface="Calibri"/>
                <a:cs typeface="Calibri"/>
              </a:rPr>
              <a:t>ORM</a:t>
            </a:r>
            <a:endParaRPr sz="40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16852" y="3193542"/>
            <a:ext cx="1128140" cy="2807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7155789" y="3509105"/>
            <a:ext cx="652939" cy="2246948"/>
          </a:xfrm>
          <a:prstGeom prst="rect">
            <a:avLst/>
          </a:prstGeom>
        </p:spPr>
        <p:txBody>
          <a:bodyPr vert="vert" wrap="square" lIns="0" tIns="0" rIns="0" bIns="0" rtlCol="0">
            <a:noAutofit/>
          </a:bodyPr>
          <a:lstStyle/>
          <a:p>
            <a:pPr marL="9525"/>
            <a:r>
              <a:rPr sz="4050" dirty="0">
                <a:latin typeface="Calibri"/>
                <a:cs typeface="Calibri"/>
              </a:rPr>
              <a:t>FUN</a:t>
            </a:r>
            <a:r>
              <a:rPr sz="4050" spc="8" dirty="0">
                <a:latin typeface="Calibri"/>
                <a:cs typeface="Calibri"/>
              </a:rPr>
              <a:t>C</a:t>
            </a:r>
            <a:r>
              <a:rPr sz="4050" dirty="0">
                <a:latin typeface="Calibri"/>
                <a:cs typeface="Calibri"/>
              </a:rPr>
              <a:t>TION</a:t>
            </a:r>
          </a:p>
        </p:txBody>
      </p:sp>
      <p:sp>
        <p:nvSpPr>
          <p:cNvPr id="8" name="object 8"/>
          <p:cNvSpPr/>
          <p:nvPr/>
        </p:nvSpPr>
        <p:spPr>
          <a:xfrm>
            <a:off x="305181" y="2857500"/>
            <a:ext cx="1665351" cy="998982"/>
          </a:xfrm>
          <a:custGeom>
            <a:avLst/>
            <a:gdLst/>
            <a:ahLst/>
            <a:cxnLst/>
            <a:rect l="l" t="t" r="r" b="b"/>
            <a:pathLst>
              <a:path w="2220468" h="1331976">
                <a:moveTo>
                  <a:pt x="2087245" y="0"/>
                </a:moveTo>
                <a:lnTo>
                  <a:pt x="120935" y="557"/>
                </a:lnTo>
                <a:lnTo>
                  <a:pt x="79743" y="11169"/>
                </a:lnTo>
                <a:lnTo>
                  <a:pt x="44867" y="33521"/>
                </a:lnTo>
                <a:lnTo>
                  <a:pt x="18577" y="65339"/>
                </a:lnTo>
                <a:lnTo>
                  <a:pt x="3140" y="104347"/>
                </a:lnTo>
                <a:lnTo>
                  <a:pt x="0" y="133223"/>
                </a:lnTo>
                <a:lnTo>
                  <a:pt x="557" y="1211011"/>
                </a:lnTo>
                <a:lnTo>
                  <a:pt x="11161" y="1252200"/>
                </a:lnTo>
                <a:lnTo>
                  <a:pt x="33501" y="1287083"/>
                </a:lnTo>
                <a:lnTo>
                  <a:pt x="65309" y="1313386"/>
                </a:lnTo>
                <a:lnTo>
                  <a:pt x="104315" y="1328833"/>
                </a:lnTo>
                <a:lnTo>
                  <a:pt x="133197" y="1331976"/>
                </a:lnTo>
                <a:lnTo>
                  <a:pt x="2099523" y="1331416"/>
                </a:lnTo>
                <a:lnTo>
                  <a:pt x="2140705" y="1320800"/>
                </a:lnTo>
                <a:lnTo>
                  <a:pt x="2175583" y="1298447"/>
                </a:lnTo>
                <a:lnTo>
                  <a:pt x="2201881" y="1266630"/>
                </a:lnTo>
                <a:lnTo>
                  <a:pt x="2217325" y="1227626"/>
                </a:lnTo>
                <a:lnTo>
                  <a:pt x="2220468" y="1198752"/>
                </a:lnTo>
                <a:lnTo>
                  <a:pt x="2219908" y="120944"/>
                </a:lnTo>
                <a:lnTo>
                  <a:pt x="2209292" y="79762"/>
                </a:lnTo>
                <a:lnTo>
                  <a:pt x="2186939" y="44884"/>
                </a:lnTo>
                <a:lnTo>
                  <a:pt x="2155122" y="18586"/>
                </a:lnTo>
                <a:lnTo>
                  <a:pt x="2116118" y="3142"/>
                </a:lnTo>
                <a:lnTo>
                  <a:pt x="208724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9" name="object 9"/>
          <p:cNvSpPr txBox="1"/>
          <p:nvPr/>
        </p:nvSpPr>
        <p:spPr>
          <a:xfrm>
            <a:off x="451561" y="3211219"/>
            <a:ext cx="1372076" cy="4857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Functi</a:t>
            </a:r>
            <a:r>
              <a:rPr sz="3000" spc="-1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000" spc="-1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06835" y="3537203"/>
            <a:ext cx="406241" cy="393668"/>
          </a:xfrm>
          <a:custGeom>
            <a:avLst/>
            <a:gdLst/>
            <a:ahLst/>
            <a:cxnLst/>
            <a:rect l="l" t="t" r="r" b="b"/>
            <a:pathLst>
              <a:path w="541654" h="524890">
                <a:moveTo>
                  <a:pt x="99694" y="27050"/>
                </a:moveTo>
                <a:lnTo>
                  <a:pt x="0" y="342010"/>
                </a:lnTo>
                <a:lnTo>
                  <a:pt x="245872" y="419988"/>
                </a:lnTo>
                <a:lnTo>
                  <a:pt x="212598" y="524890"/>
                </a:lnTo>
                <a:lnTo>
                  <a:pt x="541654" y="340359"/>
                </a:lnTo>
                <a:lnTo>
                  <a:pt x="429170" y="105028"/>
                </a:lnTo>
                <a:lnTo>
                  <a:pt x="345694" y="105028"/>
                </a:lnTo>
                <a:lnTo>
                  <a:pt x="99694" y="27050"/>
                </a:lnTo>
                <a:close/>
              </a:path>
              <a:path w="541654" h="524890">
                <a:moveTo>
                  <a:pt x="378968" y="0"/>
                </a:moveTo>
                <a:lnTo>
                  <a:pt x="345694" y="105028"/>
                </a:lnTo>
                <a:lnTo>
                  <a:pt x="429170" y="105028"/>
                </a:lnTo>
                <a:lnTo>
                  <a:pt x="378968" y="0"/>
                </a:lnTo>
                <a:close/>
              </a:path>
            </a:pathLst>
          </a:custGeom>
          <a:solidFill>
            <a:srgbClr val="B5CAE7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2666618" y="3605022"/>
            <a:ext cx="1665351" cy="998982"/>
          </a:xfrm>
          <a:custGeom>
            <a:avLst/>
            <a:gdLst/>
            <a:ahLst/>
            <a:cxnLst/>
            <a:rect l="l" t="t" r="r" b="b"/>
            <a:pathLst>
              <a:path w="2220468" h="1331976">
                <a:moveTo>
                  <a:pt x="2087245" y="0"/>
                </a:moveTo>
                <a:lnTo>
                  <a:pt x="120944" y="559"/>
                </a:lnTo>
                <a:lnTo>
                  <a:pt x="79762" y="11175"/>
                </a:lnTo>
                <a:lnTo>
                  <a:pt x="44884" y="33528"/>
                </a:lnTo>
                <a:lnTo>
                  <a:pt x="18586" y="65345"/>
                </a:lnTo>
                <a:lnTo>
                  <a:pt x="3142" y="104349"/>
                </a:lnTo>
                <a:lnTo>
                  <a:pt x="0" y="133222"/>
                </a:lnTo>
                <a:lnTo>
                  <a:pt x="559" y="1211031"/>
                </a:lnTo>
                <a:lnTo>
                  <a:pt x="11175" y="1252213"/>
                </a:lnTo>
                <a:lnTo>
                  <a:pt x="33528" y="1287091"/>
                </a:lnTo>
                <a:lnTo>
                  <a:pt x="65345" y="1313389"/>
                </a:lnTo>
                <a:lnTo>
                  <a:pt x="104349" y="1328833"/>
                </a:lnTo>
                <a:lnTo>
                  <a:pt x="133223" y="1331976"/>
                </a:lnTo>
                <a:lnTo>
                  <a:pt x="2099523" y="1331416"/>
                </a:lnTo>
                <a:lnTo>
                  <a:pt x="2140705" y="1320800"/>
                </a:lnTo>
                <a:lnTo>
                  <a:pt x="2175583" y="1298447"/>
                </a:lnTo>
                <a:lnTo>
                  <a:pt x="2201881" y="1266630"/>
                </a:lnTo>
                <a:lnTo>
                  <a:pt x="2217325" y="1227626"/>
                </a:lnTo>
                <a:lnTo>
                  <a:pt x="2220468" y="1198752"/>
                </a:lnTo>
                <a:lnTo>
                  <a:pt x="2219908" y="120944"/>
                </a:lnTo>
                <a:lnTo>
                  <a:pt x="2209292" y="79762"/>
                </a:lnTo>
                <a:lnTo>
                  <a:pt x="2186939" y="44884"/>
                </a:lnTo>
                <a:lnTo>
                  <a:pt x="2155122" y="18586"/>
                </a:lnTo>
                <a:lnTo>
                  <a:pt x="2116118" y="3142"/>
                </a:lnTo>
                <a:lnTo>
                  <a:pt x="208724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 sz="1350" dirty="0"/>
          </a:p>
        </p:txBody>
      </p:sp>
      <p:sp>
        <p:nvSpPr>
          <p:cNvPr id="12" name="object 12"/>
          <p:cNvSpPr/>
          <p:nvPr/>
        </p:nvSpPr>
        <p:spPr>
          <a:xfrm>
            <a:off x="4445127" y="4333208"/>
            <a:ext cx="373666" cy="387762"/>
          </a:xfrm>
          <a:custGeom>
            <a:avLst/>
            <a:gdLst/>
            <a:ahLst/>
            <a:cxnLst/>
            <a:rect l="l" t="t" r="r" b="b"/>
            <a:pathLst>
              <a:path w="498221" h="517016">
                <a:moveTo>
                  <a:pt x="113411" y="22606"/>
                </a:moveTo>
                <a:lnTo>
                  <a:pt x="0" y="332866"/>
                </a:lnTo>
                <a:lnTo>
                  <a:pt x="220725" y="413638"/>
                </a:lnTo>
                <a:lnTo>
                  <a:pt x="182879" y="517016"/>
                </a:lnTo>
                <a:lnTo>
                  <a:pt x="498221" y="339216"/>
                </a:lnTo>
                <a:lnTo>
                  <a:pt x="410542" y="103377"/>
                </a:lnTo>
                <a:lnTo>
                  <a:pt x="334263" y="103377"/>
                </a:lnTo>
                <a:lnTo>
                  <a:pt x="113411" y="22606"/>
                </a:lnTo>
                <a:close/>
              </a:path>
              <a:path w="498221" h="517016">
                <a:moveTo>
                  <a:pt x="372110" y="0"/>
                </a:moveTo>
                <a:lnTo>
                  <a:pt x="334263" y="103377"/>
                </a:lnTo>
                <a:lnTo>
                  <a:pt x="410542" y="103377"/>
                </a:lnTo>
                <a:lnTo>
                  <a:pt x="372110" y="0"/>
                </a:lnTo>
                <a:close/>
              </a:path>
            </a:pathLst>
          </a:custGeom>
          <a:solidFill>
            <a:srgbClr val="B5CAE7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4956049" y="4442841"/>
            <a:ext cx="1665350" cy="998982"/>
          </a:xfrm>
          <a:custGeom>
            <a:avLst/>
            <a:gdLst/>
            <a:ahLst/>
            <a:cxnLst/>
            <a:rect l="l" t="t" r="r" b="b"/>
            <a:pathLst>
              <a:path w="2220467" h="1331976">
                <a:moveTo>
                  <a:pt x="2087244" y="0"/>
                </a:moveTo>
                <a:lnTo>
                  <a:pt x="120944" y="559"/>
                </a:lnTo>
                <a:lnTo>
                  <a:pt x="79762" y="11175"/>
                </a:lnTo>
                <a:lnTo>
                  <a:pt x="44884" y="33528"/>
                </a:lnTo>
                <a:lnTo>
                  <a:pt x="18586" y="65345"/>
                </a:lnTo>
                <a:lnTo>
                  <a:pt x="3142" y="104349"/>
                </a:lnTo>
                <a:lnTo>
                  <a:pt x="0" y="133223"/>
                </a:lnTo>
                <a:lnTo>
                  <a:pt x="557" y="1211040"/>
                </a:lnTo>
                <a:lnTo>
                  <a:pt x="11169" y="1252232"/>
                </a:lnTo>
                <a:lnTo>
                  <a:pt x="33521" y="1287108"/>
                </a:lnTo>
                <a:lnTo>
                  <a:pt x="65339" y="1313398"/>
                </a:lnTo>
                <a:lnTo>
                  <a:pt x="104347" y="1328835"/>
                </a:lnTo>
                <a:lnTo>
                  <a:pt x="133222" y="1331976"/>
                </a:lnTo>
                <a:lnTo>
                  <a:pt x="2099503" y="1331418"/>
                </a:lnTo>
                <a:lnTo>
                  <a:pt x="2140692" y="1320814"/>
                </a:lnTo>
                <a:lnTo>
                  <a:pt x="2175575" y="1298474"/>
                </a:lnTo>
                <a:lnTo>
                  <a:pt x="2201878" y="1266666"/>
                </a:lnTo>
                <a:lnTo>
                  <a:pt x="2217325" y="1227660"/>
                </a:lnTo>
                <a:lnTo>
                  <a:pt x="2220467" y="1198778"/>
                </a:lnTo>
                <a:lnTo>
                  <a:pt x="2219908" y="120944"/>
                </a:lnTo>
                <a:lnTo>
                  <a:pt x="2209292" y="79762"/>
                </a:lnTo>
                <a:lnTo>
                  <a:pt x="2186939" y="44884"/>
                </a:lnTo>
                <a:lnTo>
                  <a:pt x="2155122" y="18586"/>
                </a:lnTo>
                <a:lnTo>
                  <a:pt x="2116118" y="3142"/>
                </a:lnTo>
                <a:lnTo>
                  <a:pt x="20872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4" name="object 14"/>
          <p:cNvSpPr txBox="1"/>
          <p:nvPr/>
        </p:nvSpPr>
        <p:spPr>
          <a:xfrm>
            <a:off x="3086386" y="3741196"/>
            <a:ext cx="1539528" cy="12493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lang="en-GB" sz="4500" spc="-73" baseline="-29166" dirty="0">
                <a:solidFill>
                  <a:srgbClr val="FFFFFF"/>
                </a:solidFill>
                <a:latin typeface="Calibri"/>
                <a:cs typeface="Calibri"/>
              </a:rPr>
              <a:t>Form</a:t>
            </a:r>
            <a:endParaRPr lang="en-GB" sz="135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03305" y="4807917"/>
            <a:ext cx="1371600" cy="4857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83898" y="4649724"/>
            <a:ext cx="556260" cy="22383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b="1" dirty="0">
                <a:latin typeface="Calibri"/>
                <a:cs typeface="Calibri"/>
              </a:rPr>
              <a:t>Exp</a:t>
            </a:r>
            <a:r>
              <a:rPr sz="1350" b="1" spc="-19" dirty="0">
                <a:latin typeface="Calibri"/>
                <a:cs typeface="Calibri"/>
              </a:rPr>
              <a:t>r</a:t>
            </a:r>
            <a:r>
              <a:rPr sz="1350" b="1" dirty="0">
                <a:latin typeface="Calibri"/>
                <a:cs typeface="Calibri"/>
              </a:rPr>
              <a:t>e</a:t>
            </a:r>
            <a:r>
              <a:rPr sz="1350" b="1" spc="-8" dirty="0">
                <a:latin typeface="Calibri"/>
                <a:cs typeface="Calibri"/>
              </a:rPr>
              <a:t>ss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1B1482F-5856-420C-B69E-A588CC30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spc="-19" dirty="0">
                <a:latin typeface="Calibri"/>
                <a:cs typeface="Calibri"/>
              </a:rPr>
              <a:t>A</a:t>
            </a:r>
            <a:r>
              <a:rPr lang="en-GB" sz="4400" spc="-34" dirty="0">
                <a:latin typeface="Calibri"/>
                <a:cs typeface="Calibri"/>
              </a:rPr>
              <a:t>r</a:t>
            </a:r>
            <a:r>
              <a:rPr lang="en-GB" sz="4400" spc="-11" dirty="0">
                <a:latin typeface="Calibri"/>
                <a:cs typeface="Calibri"/>
              </a:rPr>
              <a:t>chi</a:t>
            </a:r>
            <a:r>
              <a:rPr lang="en-GB" sz="4400" spc="-41" dirty="0">
                <a:latin typeface="Calibri"/>
                <a:cs typeface="Calibri"/>
              </a:rPr>
              <a:t>t</a:t>
            </a:r>
            <a:r>
              <a:rPr lang="en-GB" sz="4400" dirty="0">
                <a:latin typeface="Calibri"/>
                <a:cs typeface="Calibri"/>
              </a:rPr>
              <a:t>ectu</a:t>
            </a:r>
            <a:r>
              <a:rPr lang="en-GB" sz="4400" spc="-56" dirty="0">
                <a:latin typeface="Calibri"/>
                <a:cs typeface="Calibri"/>
              </a:rPr>
              <a:t>r</a:t>
            </a:r>
            <a:r>
              <a:rPr lang="en-GB" sz="4400" spc="-11" dirty="0">
                <a:latin typeface="Calibri"/>
                <a:cs typeface="Calibri"/>
              </a:rPr>
              <a:t>al </a:t>
            </a:r>
            <a:r>
              <a:rPr lang="en-GB" sz="4400" spc="-26" dirty="0">
                <a:latin typeface="Calibri"/>
                <a:cs typeface="Calibri"/>
              </a:rPr>
              <a:t>r</a:t>
            </a:r>
            <a:r>
              <a:rPr lang="en-GB" sz="4400" dirty="0">
                <a:latin typeface="Calibri"/>
                <a:cs typeface="Calibri"/>
              </a:rPr>
              <a:t>ep</a:t>
            </a:r>
            <a:r>
              <a:rPr lang="en-GB" sz="4400" spc="-26" dirty="0">
                <a:latin typeface="Calibri"/>
                <a:cs typeface="Calibri"/>
              </a:rPr>
              <a:t>r</a:t>
            </a:r>
            <a:r>
              <a:rPr lang="en-GB" sz="4400" dirty="0">
                <a:latin typeface="Calibri"/>
                <a:cs typeface="Calibri"/>
              </a:rPr>
              <a:t>ese</a:t>
            </a:r>
            <a:r>
              <a:rPr lang="en-GB" sz="4400" spc="-26" dirty="0">
                <a:latin typeface="Calibri"/>
                <a:cs typeface="Calibri"/>
              </a:rPr>
              <a:t>n</a:t>
            </a:r>
            <a:r>
              <a:rPr lang="en-GB" sz="4400" spc="-38" dirty="0">
                <a:latin typeface="Calibri"/>
                <a:cs typeface="Calibri"/>
              </a:rPr>
              <a:t>t</a:t>
            </a:r>
            <a:r>
              <a:rPr lang="en-GB" sz="4400" spc="-45" dirty="0">
                <a:latin typeface="Calibri"/>
                <a:cs typeface="Calibri"/>
              </a:rPr>
              <a:t>a</a:t>
            </a:r>
            <a:r>
              <a:rPr lang="en-GB" sz="4400" spc="-11" dirty="0">
                <a:latin typeface="Calibri"/>
                <a:cs typeface="Calibri"/>
              </a:rPr>
              <a:t>tion</a:t>
            </a:r>
            <a:r>
              <a:rPr lang="en-GB" sz="4400" spc="4" dirty="0">
                <a:latin typeface="Calibri"/>
                <a:cs typeface="Calibri"/>
              </a:rPr>
              <a:t> </a:t>
            </a:r>
            <a:r>
              <a:rPr lang="en-GB" sz="4400" spc="-15" dirty="0">
                <a:latin typeface="Calibri"/>
                <a:cs typeface="Calibri"/>
              </a:rPr>
              <a:t>and meaning.</a:t>
            </a:r>
            <a:br>
              <a:rPr lang="en-GB" sz="4400" dirty="0">
                <a:latin typeface="Calibri"/>
                <a:cs typeface="Calibri"/>
              </a:rPr>
            </a:br>
            <a:endParaRPr lang="en-GB" dirty="0"/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AF20AC8-BF3C-4AB4-A950-2806547680EA}"/>
              </a:ext>
            </a:extLst>
          </p:cNvPr>
          <p:cNvSpPr txBox="1"/>
          <p:nvPr/>
        </p:nvSpPr>
        <p:spPr>
          <a:xfrm>
            <a:off x="2950122" y="3728235"/>
            <a:ext cx="1211348" cy="2026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lang="en-US" sz="1350" b="1" dirty="0">
                <a:latin typeface="Calibri"/>
                <a:cs typeface="Calibri"/>
              </a:rPr>
              <a:t>Give Meaning</a:t>
            </a:r>
            <a:endParaRPr sz="13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7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513883" y="2041452"/>
            <a:ext cx="6067025" cy="3363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14883" y="2259559"/>
            <a:ext cx="2135124" cy="2771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214883" y="5469227"/>
            <a:ext cx="6653750" cy="10591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712720" rtl="1">
              <a:spcBef>
                <a:spcPts val="26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38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y a</a:t>
            </a:r>
            <a:r>
              <a:rPr sz="2000" spc="-26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chi</a:t>
            </a:r>
            <a:r>
              <a:rPr sz="2000" spc="-19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4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tu</a:t>
            </a:r>
            <a:r>
              <a:rPr sz="2000" spc="-38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38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orm</a:t>
            </a:r>
            <a:r>
              <a:rPr sz="2000" spc="-15" dirty="0">
                <a:latin typeface="Calibri"/>
                <a:cs typeface="Calibri"/>
              </a:rPr>
              <a:t> c</a:t>
            </a:r>
            <a:r>
              <a:rPr sz="2000" dirty="0">
                <a:latin typeface="Calibri"/>
                <a:cs typeface="Calibri"/>
              </a:rPr>
              <a:t>an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 a</a:t>
            </a:r>
            <a:r>
              <a:rPr lang="en-US" sz="2000" dirty="0">
                <a:latin typeface="Calibri"/>
                <a:cs typeface="Calibri"/>
              </a:rPr>
              <a:t> seen as a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41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ymbol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sz="2000" spc="-34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49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3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enc</a:t>
            </a:r>
            <a:r>
              <a:rPr sz="2000" spc="4" dirty="0">
                <a:latin typeface="Calibri"/>
                <a:cs typeface="Calibri"/>
              </a:rPr>
              <a:t>e</a:t>
            </a:r>
            <a:r>
              <a:rPr sz="2000" spc="-8" dirty="0">
                <a:latin typeface="Calibri"/>
                <a:cs typeface="Calibri"/>
              </a:rPr>
              <a:t>, </a:t>
            </a:r>
            <a:r>
              <a:rPr sz="2000" spc="-38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e</a:t>
            </a:r>
            <a:r>
              <a:rPr sz="2000" spc="-49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3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9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E5C674-25F5-448C-B060-75A903454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spc="-15" dirty="0">
                <a:latin typeface="Calibri"/>
                <a:cs typeface="Calibri"/>
              </a:rPr>
              <a:t>Semiotics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02E64C-5FDD-4473-B417-5C40BB070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87" y="1371601"/>
            <a:ext cx="7740502" cy="3633152"/>
          </a:xfrm>
        </p:spPr>
        <p:txBody>
          <a:bodyPr/>
          <a:lstStyle/>
          <a:p>
            <a:r>
              <a:rPr lang="en-GB" dirty="0">
                <a:latin typeface="Calibri"/>
                <a:cs typeface="Calibri"/>
              </a:rPr>
              <a:t>Semiotics</a:t>
            </a:r>
            <a:r>
              <a:rPr lang="en-GB" spc="-23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is </a:t>
            </a:r>
            <a:r>
              <a:rPr lang="en-GB" spc="-8" dirty="0">
                <a:latin typeface="Calibri"/>
                <a:cs typeface="Calibri"/>
              </a:rPr>
              <a:t>t</a:t>
            </a:r>
            <a:r>
              <a:rPr lang="en-GB" dirty="0">
                <a:latin typeface="Calibri"/>
                <a:cs typeface="Calibri"/>
              </a:rPr>
              <a:t>he</a:t>
            </a:r>
            <a:r>
              <a:rPr lang="en-GB" spc="-11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science</a:t>
            </a:r>
            <a:r>
              <a:rPr lang="en-GB" spc="-4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of</a:t>
            </a:r>
            <a:r>
              <a:rPr lang="en-GB" spc="-11" dirty="0">
                <a:latin typeface="Calibri"/>
                <a:cs typeface="Calibri"/>
              </a:rPr>
              <a:t> </a:t>
            </a:r>
            <a:r>
              <a:rPr lang="en-GB" spc="-23" dirty="0">
                <a:latin typeface="Calibri"/>
                <a:cs typeface="Calibri"/>
              </a:rPr>
              <a:t>s</a:t>
            </a:r>
            <a:r>
              <a:rPr lang="en-GB" dirty="0">
                <a:latin typeface="Calibri"/>
                <a:cs typeface="Calibri"/>
              </a:rPr>
              <a:t>tudying</a:t>
            </a:r>
            <a:r>
              <a:rPr lang="en-GB" spc="-8" dirty="0">
                <a:latin typeface="Calibri"/>
                <a:cs typeface="Calibri"/>
              </a:rPr>
              <a:t> </a:t>
            </a:r>
            <a:r>
              <a:rPr lang="en-GB" spc="-41" dirty="0">
                <a:latin typeface="Calibri"/>
                <a:cs typeface="Calibri"/>
              </a:rPr>
              <a:t>s</a:t>
            </a:r>
            <a:r>
              <a:rPr lang="en-GB" spc="-15" dirty="0">
                <a:latin typeface="Calibri"/>
                <a:cs typeface="Calibri"/>
              </a:rPr>
              <a:t>y</a:t>
            </a:r>
            <a:r>
              <a:rPr lang="en-GB" spc="-23" dirty="0">
                <a:latin typeface="Calibri"/>
                <a:cs typeface="Calibri"/>
              </a:rPr>
              <a:t>s</a:t>
            </a:r>
            <a:r>
              <a:rPr lang="en-GB" spc="-19" dirty="0">
                <a:latin typeface="Calibri"/>
                <a:cs typeface="Calibri"/>
              </a:rPr>
              <a:t>t</a:t>
            </a:r>
            <a:r>
              <a:rPr lang="en-GB" dirty="0">
                <a:latin typeface="Calibri"/>
                <a:cs typeface="Calibri"/>
              </a:rPr>
              <a:t>ems</a:t>
            </a:r>
            <a:r>
              <a:rPr lang="en-GB" spc="-11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of</a:t>
            </a:r>
            <a:r>
              <a:rPr lang="en-GB" spc="-11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si</a:t>
            </a:r>
            <a:r>
              <a:rPr lang="en-GB" spc="-8" dirty="0">
                <a:latin typeface="Calibri"/>
                <a:cs typeface="Calibri"/>
              </a:rPr>
              <a:t>g</a:t>
            </a:r>
            <a:r>
              <a:rPr lang="en-GB" dirty="0">
                <a:latin typeface="Calibri"/>
                <a:cs typeface="Calibri"/>
              </a:rPr>
              <a:t>ns</a:t>
            </a:r>
            <a:r>
              <a:rPr lang="en-GB" spc="-8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within</a:t>
            </a:r>
            <a:r>
              <a:rPr lang="en-GB" spc="-15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a cultu</a:t>
            </a:r>
            <a:r>
              <a:rPr lang="en-GB" spc="-30" dirty="0">
                <a:latin typeface="Calibri"/>
                <a:cs typeface="Calibri"/>
              </a:rPr>
              <a:t>r</a:t>
            </a:r>
            <a:r>
              <a:rPr lang="en-GB" dirty="0">
                <a:latin typeface="Calibri"/>
                <a:cs typeface="Calibri"/>
              </a:rPr>
              <a:t>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70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3134" y="2053689"/>
            <a:ext cx="7210811" cy="5695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 marR="9525"/>
            <a:r>
              <a:rPr sz="2000" spc="-15" dirty="0">
                <a:latin typeface="Calibri"/>
                <a:cs typeface="Calibri"/>
              </a:rPr>
              <a:t>Me</a:t>
            </a:r>
            <a:r>
              <a:rPr sz="2000" spc="-8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nings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11" dirty="0">
                <a:latin typeface="Calibri"/>
                <a:cs typeface="Calibri"/>
              </a:rPr>
              <a:t> a</a:t>
            </a:r>
            <a:r>
              <a:rPr sz="2000" spc="-34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chi</a:t>
            </a:r>
            <a:r>
              <a:rPr sz="2000" spc="-15" dirty="0">
                <a:latin typeface="Calibri"/>
                <a:cs typeface="Calibri"/>
              </a:rPr>
              <a:t>t</a:t>
            </a:r>
            <a:r>
              <a:rPr sz="2000" spc="-11" dirty="0">
                <a:latin typeface="Calibri"/>
                <a:cs typeface="Calibri"/>
              </a:rPr>
              <a:t>e</a:t>
            </a:r>
            <a:r>
              <a:rPr sz="2000" spc="-4" dirty="0">
                <a:latin typeface="Calibri"/>
                <a:cs typeface="Calibri"/>
              </a:rPr>
              <a:t>c</a:t>
            </a:r>
            <a:r>
              <a:rPr sz="2000" spc="-11" dirty="0">
                <a:latin typeface="Calibri"/>
                <a:cs typeface="Calibri"/>
              </a:rPr>
              <a:t>tu</a:t>
            </a:r>
            <a:r>
              <a:rPr sz="2000" spc="-4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al</a:t>
            </a:r>
            <a:r>
              <a:rPr sz="2000" spc="-26" dirty="0">
                <a:latin typeface="Calibri"/>
                <a:cs typeface="Calibri"/>
              </a:rPr>
              <a:t> </a:t>
            </a:r>
            <a:r>
              <a:rPr sz="2000" spc="-38" dirty="0">
                <a:latin typeface="Calibri"/>
                <a:cs typeface="Calibri"/>
              </a:rPr>
              <a:t>f</a:t>
            </a:r>
            <a:r>
              <a:rPr sz="2000" spc="-11" dirty="0">
                <a:latin typeface="Calibri"/>
                <a:cs typeface="Calibri"/>
              </a:rPr>
              <a:t>orms depends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upon</a:t>
            </a:r>
            <a:r>
              <a:rPr sz="2000" spc="-11" dirty="0">
                <a:latin typeface="Calibri"/>
                <a:cs typeface="Calibri"/>
              </a:rPr>
              <a:t> the p</a:t>
            </a:r>
            <a:r>
              <a:rPr sz="2000" spc="-26" dirty="0">
                <a:latin typeface="Calibri"/>
                <a:cs typeface="Calibri"/>
              </a:rPr>
              <a:t>r</a:t>
            </a:r>
            <a:r>
              <a:rPr sz="2000" spc="-11" dirty="0">
                <a:latin typeface="Calibri"/>
                <a:cs typeface="Calibri"/>
              </a:rPr>
              <a:t>ocess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spc="-26" dirty="0">
                <a:latin typeface="Calibri"/>
                <a:cs typeface="Calibri"/>
              </a:rPr>
              <a:t>t</a:t>
            </a:r>
            <a:r>
              <a:rPr sz="2000" spc="-11" dirty="0">
                <a:latin typeface="Calibri"/>
                <a:cs typeface="Calibri"/>
              </a:rPr>
              <a:t>e</a:t>
            </a:r>
            <a:r>
              <a:rPr sz="2000" spc="-4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26" dirty="0">
                <a:latin typeface="Calibri"/>
                <a:cs typeface="Calibri"/>
              </a:rPr>
              <a:t>r</a:t>
            </a:r>
            <a:r>
              <a:rPr sz="2000" spc="-11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t</a:t>
            </a:r>
            <a:r>
              <a:rPr sz="2000" spc="-19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tion,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which</a:t>
            </a:r>
            <a:r>
              <a:rPr sz="2000" spc="-8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 shaped</a:t>
            </a:r>
            <a:r>
              <a:rPr sz="2000" spc="-4" dirty="0">
                <a:latin typeface="Calibri"/>
                <a:cs typeface="Calibri"/>
              </a:rPr>
              <a:t> </a:t>
            </a:r>
            <a:r>
              <a:rPr sz="2000" spc="-11" dirty="0">
                <a:latin typeface="Calibri"/>
                <a:cs typeface="Calibri"/>
              </a:rPr>
              <a:t>by the</a:t>
            </a:r>
            <a:r>
              <a:rPr sz="2000" spc="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</a:t>
            </a:r>
            <a:r>
              <a:rPr sz="2000" spc="-11" dirty="0">
                <a:latin typeface="Calibri"/>
                <a:cs typeface="Calibri"/>
              </a:rPr>
              <a:t>o</a:t>
            </a:r>
            <a:r>
              <a:rPr sz="2000" spc="-8" dirty="0">
                <a:latin typeface="Calibri"/>
                <a:cs typeface="Calibri"/>
              </a:rPr>
              <a:t>ciet</a:t>
            </a:r>
            <a:r>
              <a:rPr sz="2000" spc="-127" dirty="0">
                <a:latin typeface="Calibri"/>
                <a:cs typeface="Calibri"/>
              </a:rPr>
              <a:t>y</a:t>
            </a:r>
            <a:r>
              <a:rPr sz="2000" dirty="0">
                <a:latin typeface="Calibri"/>
                <a:cs typeface="Calibri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3267265" y="3275461"/>
            <a:ext cx="772668" cy="753236"/>
          </a:xfrm>
          <a:custGeom>
            <a:avLst/>
            <a:gdLst/>
            <a:ahLst/>
            <a:cxnLst/>
            <a:rect l="l" t="t" r="r" b="b"/>
            <a:pathLst>
              <a:path w="1030224" h="1004315">
                <a:moveTo>
                  <a:pt x="515112" y="0"/>
                </a:moveTo>
                <a:lnTo>
                  <a:pt x="472865" y="1664"/>
                </a:lnTo>
                <a:lnTo>
                  <a:pt x="431560" y="6571"/>
                </a:lnTo>
                <a:lnTo>
                  <a:pt x="391327" y="14592"/>
                </a:lnTo>
                <a:lnTo>
                  <a:pt x="352300" y="25597"/>
                </a:lnTo>
                <a:lnTo>
                  <a:pt x="314610" y="39457"/>
                </a:lnTo>
                <a:lnTo>
                  <a:pt x="278392" y="56043"/>
                </a:lnTo>
                <a:lnTo>
                  <a:pt x="243776" y="75226"/>
                </a:lnTo>
                <a:lnTo>
                  <a:pt x="210897" y="96877"/>
                </a:lnTo>
                <a:lnTo>
                  <a:pt x="179886" y="120867"/>
                </a:lnTo>
                <a:lnTo>
                  <a:pt x="150875" y="147065"/>
                </a:lnTo>
                <a:lnTo>
                  <a:pt x="123999" y="175345"/>
                </a:lnTo>
                <a:lnTo>
                  <a:pt x="99389" y="205575"/>
                </a:lnTo>
                <a:lnTo>
                  <a:pt x="77177" y="237627"/>
                </a:lnTo>
                <a:lnTo>
                  <a:pt x="57497" y="271372"/>
                </a:lnTo>
                <a:lnTo>
                  <a:pt x="40481" y="306681"/>
                </a:lnTo>
                <a:lnTo>
                  <a:pt x="26261" y="343424"/>
                </a:lnTo>
                <a:lnTo>
                  <a:pt x="14971" y="381472"/>
                </a:lnTo>
                <a:lnTo>
                  <a:pt x="6742" y="420697"/>
                </a:lnTo>
                <a:lnTo>
                  <a:pt x="1707" y="460968"/>
                </a:lnTo>
                <a:lnTo>
                  <a:pt x="0" y="502157"/>
                </a:lnTo>
                <a:lnTo>
                  <a:pt x="1707" y="543347"/>
                </a:lnTo>
                <a:lnTo>
                  <a:pt x="6742" y="583618"/>
                </a:lnTo>
                <a:lnTo>
                  <a:pt x="14971" y="622843"/>
                </a:lnTo>
                <a:lnTo>
                  <a:pt x="26261" y="660891"/>
                </a:lnTo>
                <a:lnTo>
                  <a:pt x="40481" y="697634"/>
                </a:lnTo>
                <a:lnTo>
                  <a:pt x="57497" y="732943"/>
                </a:lnTo>
                <a:lnTo>
                  <a:pt x="77177" y="766688"/>
                </a:lnTo>
                <a:lnTo>
                  <a:pt x="99389" y="798740"/>
                </a:lnTo>
                <a:lnTo>
                  <a:pt x="123999" y="828970"/>
                </a:lnTo>
                <a:lnTo>
                  <a:pt x="150875" y="857249"/>
                </a:lnTo>
                <a:lnTo>
                  <a:pt x="179886" y="883448"/>
                </a:lnTo>
                <a:lnTo>
                  <a:pt x="210897" y="907438"/>
                </a:lnTo>
                <a:lnTo>
                  <a:pt x="243776" y="929089"/>
                </a:lnTo>
                <a:lnTo>
                  <a:pt x="278392" y="948272"/>
                </a:lnTo>
                <a:lnTo>
                  <a:pt x="314610" y="964858"/>
                </a:lnTo>
                <a:lnTo>
                  <a:pt x="352300" y="978718"/>
                </a:lnTo>
                <a:lnTo>
                  <a:pt x="391327" y="989723"/>
                </a:lnTo>
                <a:lnTo>
                  <a:pt x="431560" y="997744"/>
                </a:lnTo>
                <a:lnTo>
                  <a:pt x="472865" y="1002651"/>
                </a:lnTo>
                <a:lnTo>
                  <a:pt x="515112" y="1004315"/>
                </a:lnTo>
                <a:lnTo>
                  <a:pt x="557358" y="1002651"/>
                </a:lnTo>
                <a:lnTo>
                  <a:pt x="598663" y="997744"/>
                </a:lnTo>
                <a:lnTo>
                  <a:pt x="638896" y="989723"/>
                </a:lnTo>
                <a:lnTo>
                  <a:pt x="677923" y="978718"/>
                </a:lnTo>
                <a:lnTo>
                  <a:pt x="715613" y="964858"/>
                </a:lnTo>
                <a:lnTo>
                  <a:pt x="751831" y="948272"/>
                </a:lnTo>
                <a:lnTo>
                  <a:pt x="786447" y="929089"/>
                </a:lnTo>
                <a:lnTo>
                  <a:pt x="819326" y="907438"/>
                </a:lnTo>
                <a:lnTo>
                  <a:pt x="850337" y="883448"/>
                </a:lnTo>
                <a:lnTo>
                  <a:pt x="879348" y="857249"/>
                </a:lnTo>
                <a:lnTo>
                  <a:pt x="906224" y="828970"/>
                </a:lnTo>
                <a:lnTo>
                  <a:pt x="930834" y="798740"/>
                </a:lnTo>
                <a:lnTo>
                  <a:pt x="953046" y="766688"/>
                </a:lnTo>
                <a:lnTo>
                  <a:pt x="972726" y="732943"/>
                </a:lnTo>
                <a:lnTo>
                  <a:pt x="989742" y="697634"/>
                </a:lnTo>
                <a:lnTo>
                  <a:pt x="1003962" y="660891"/>
                </a:lnTo>
                <a:lnTo>
                  <a:pt x="1015252" y="622843"/>
                </a:lnTo>
                <a:lnTo>
                  <a:pt x="1023481" y="583618"/>
                </a:lnTo>
                <a:lnTo>
                  <a:pt x="1028516" y="543347"/>
                </a:lnTo>
                <a:lnTo>
                  <a:pt x="1030224" y="502157"/>
                </a:lnTo>
                <a:lnTo>
                  <a:pt x="1028516" y="460968"/>
                </a:lnTo>
                <a:lnTo>
                  <a:pt x="1023481" y="420697"/>
                </a:lnTo>
                <a:lnTo>
                  <a:pt x="1015252" y="381472"/>
                </a:lnTo>
                <a:lnTo>
                  <a:pt x="1003962" y="343424"/>
                </a:lnTo>
                <a:lnTo>
                  <a:pt x="989742" y="306681"/>
                </a:lnTo>
                <a:lnTo>
                  <a:pt x="972726" y="271372"/>
                </a:lnTo>
                <a:lnTo>
                  <a:pt x="953046" y="237627"/>
                </a:lnTo>
                <a:lnTo>
                  <a:pt x="930834" y="205575"/>
                </a:lnTo>
                <a:lnTo>
                  <a:pt x="906224" y="175345"/>
                </a:lnTo>
                <a:lnTo>
                  <a:pt x="879348" y="147065"/>
                </a:lnTo>
                <a:lnTo>
                  <a:pt x="850337" y="120867"/>
                </a:lnTo>
                <a:lnTo>
                  <a:pt x="819326" y="96877"/>
                </a:lnTo>
                <a:lnTo>
                  <a:pt x="786447" y="75226"/>
                </a:lnTo>
                <a:lnTo>
                  <a:pt x="751831" y="56043"/>
                </a:lnTo>
                <a:lnTo>
                  <a:pt x="715613" y="39457"/>
                </a:lnTo>
                <a:lnTo>
                  <a:pt x="677923" y="25597"/>
                </a:lnTo>
                <a:lnTo>
                  <a:pt x="638896" y="14592"/>
                </a:lnTo>
                <a:lnTo>
                  <a:pt x="598663" y="6571"/>
                </a:lnTo>
                <a:lnTo>
                  <a:pt x="557358" y="1664"/>
                </a:lnTo>
                <a:lnTo>
                  <a:pt x="51511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5" name="object 5"/>
          <p:cNvSpPr txBox="1"/>
          <p:nvPr/>
        </p:nvSpPr>
        <p:spPr>
          <a:xfrm>
            <a:off x="3379385" y="3537588"/>
            <a:ext cx="628650" cy="3450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b="1" dirty="0">
                <a:latin typeface="Calibri"/>
                <a:cs typeface="Calibri"/>
              </a:rPr>
              <a:t>E</a:t>
            </a:r>
            <a:r>
              <a:rPr b="1" spc="-11" dirty="0">
                <a:latin typeface="Calibri"/>
                <a:cs typeface="Calibri"/>
              </a:rPr>
              <a:t>L</a:t>
            </a:r>
            <a:r>
              <a:rPr b="1" dirty="0">
                <a:latin typeface="Calibri"/>
                <a:cs typeface="Calibri"/>
              </a:rPr>
              <a:t>I</a:t>
            </a:r>
            <a:r>
              <a:rPr b="1" spc="-4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20178" y="3700657"/>
            <a:ext cx="2233422" cy="2202561"/>
          </a:xfrm>
          <a:custGeom>
            <a:avLst/>
            <a:gdLst/>
            <a:ahLst/>
            <a:cxnLst/>
            <a:rect l="l" t="t" r="r" b="b"/>
            <a:pathLst>
              <a:path w="2977896" h="2936748">
                <a:moveTo>
                  <a:pt x="1488947" y="0"/>
                </a:moveTo>
                <a:lnTo>
                  <a:pt x="1366830" y="4867"/>
                </a:lnTo>
                <a:lnTo>
                  <a:pt x="1247432" y="19216"/>
                </a:lnTo>
                <a:lnTo>
                  <a:pt x="1131135" y="42671"/>
                </a:lnTo>
                <a:lnTo>
                  <a:pt x="1018324" y="74852"/>
                </a:lnTo>
                <a:lnTo>
                  <a:pt x="909381" y="115383"/>
                </a:lnTo>
                <a:lnTo>
                  <a:pt x="804689" y="163885"/>
                </a:lnTo>
                <a:lnTo>
                  <a:pt x="704632" y="219981"/>
                </a:lnTo>
                <a:lnTo>
                  <a:pt x="609593" y="283293"/>
                </a:lnTo>
                <a:lnTo>
                  <a:pt x="519955" y="353443"/>
                </a:lnTo>
                <a:lnTo>
                  <a:pt x="436102" y="430053"/>
                </a:lnTo>
                <a:lnTo>
                  <a:pt x="358415" y="512746"/>
                </a:lnTo>
                <a:lnTo>
                  <a:pt x="287280" y="601144"/>
                </a:lnTo>
                <a:lnTo>
                  <a:pt x="223078" y="694869"/>
                </a:lnTo>
                <a:lnTo>
                  <a:pt x="166193" y="793544"/>
                </a:lnTo>
                <a:lnTo>
                  <a:pt x="117008" y="896790"/>
                </a:lnTo>
                <a:lnTo>
                  <a:pt x="75907" y="1004230"/>
                </a:lnTo>
                <a:lnTo>
                  <a:pt x="43272" y="1115486"/>
                </a:lnTo>
                <a:lnTo>
                  <a:pt x="19487" y="1230181"/>
                </a:lnTo>
                <a:lnTo>
                  <a:pt x="4935" y="1347936"/>
                </a:lnTo>
                <a:lnTo>
                  <a:pt x="0" y="1468374"/>
                </a:lnTo>
                <a:lnTo>
                  <a:pt x="4935" y="1588803"/>
                </a:lnTo>
                <a:lnTo>
                  <a:pt x="19487" y="1706551"/>
                </a:lnTo>
                <a:lnTo>
                  <a:pt x="43272" y="1821240"/>
                </a:lnTo>
                <a:lnTo>
                  <a:pt x="75907" y="1932492"/>
                </a:lnTo>
                <a:lnTo>
                  <a:pt x="117008" y="2039930"/>
                </a:lnTo>
                <a:lnTo>
                  <a:pt x="166193" y="2143175"/>
                </a:lnTo>
                <a:lnTo>
                  <a:pt x="223078" y="2241849"/>
                </a:lnTo>
                <a:lnTo>
                  <a:pt x="287280" y="2335575"/>
                </a:lnTo>
                <a:lnTo>
                  <a:pt x="358415" y="2423975"/>
                </a:lnTo>
                <a:lnTo>
                  <a:pt x="436102" y="2506670"/>
                </a:lnTo>
                <a:lnTo>
                  <a:pt x="519955" y="2583283"/>
                </a:lnTo>
                <a:lnTo>
                  <a:pt x="609593" y="2653436"/>
                </a:lnTo>
                <a:lnTo>
                  <a:pt x="704632" y="2716751"/>
                </a:lnTo>
                <a:lnTo>
                  <a:pt x="804689" y="2772850"/>
                </a:lnTo>
                <a:lnTo>
                  <a:pt x="909381" y="2821355"/>
                </a:lnTo>
                <a:lnTo>
                  <a:pt x="1018324" y="2861889"/>
                </a:lnTo>
                <a:lnTo>
                  <a:pt x="1131135" y="2894073"/>
                </a:lnTo>
                <a:lnTo>
                  <a:pt x="1247432" y="2917529"/>
                </a:lnTo>
                <a:lnTo>
                  <a:pt x="1366830" y="2931880"/>
                </a:lnTo>
                <a:lnTo>
                  <a:pt x="1488947" y="2936748"/>
                </a:lnTo>
                <a:lnTo>
                  <a:pt x="1611065" y="2931880"/>
                </a:lnTo>
                <a:lnTo>
                  <a:pt x="1730463" y="2917529"/>
                </a:lnTo>
                <a:lnTo>
                  <a:pt x="1846760" y="2894073"/>
                </a:lnTo>
                <a:lnTo>
                  <a:pt x="1959571" y="2861889"/>
                </a:lnTo>
                <a:lnTo>
                  <a:pt x="2068514" y="2821355"/>
                </a:lnTo>
                <a:lnTo>
                  <a:pt x="2173206" y="2772850"/>
                </a:lnTo>
                <a:lnTo>
                  <a:pt x="2273263" y="2716751"/>
                </a:lnTo>
                <a:lnTo>
                  <a:pt x="2368302" y="2653436"/>
                </a:lnTo>
                <a:lnTo>
                  <a:pt x="2457940" y="2583283"/>
                </a:lnTo>
                <a:lnTo>
                  <a:pt x="2541793" y="2506670"/>
                </a:lnTo>
                <a:lnTo>
                  <a:pt x="2619480" y="2423975"/>
                </a:lnTo>
                <a:lnTo>
                  <a:pt x="2690615" y="2335575"/>
                </a:lnTo>
                <a:lnTo>
                  <a:pt x="2754817" y="2241849"/>
                </a:lnTo>
                <a:lnTo>
                  <a:pt x="2811702" y="2143175"/>
                </a:lnTo>
                <a:lnTo>
                  <a:pt x="2860887" y="2039930"/>
                </a:lnTo>
                <a:lnTo>
                  <a:pt x="2901988" y="1932492"/>
                </a:lnTo>
                <a:lnTo>
                  <a:pt x="2934623" y="1821240"/>
                </a:lnTo>
                <a:lnTo>
                  <a:pt x="2958408" y="1706551"/>
                </a:lnTo>
                <a:lnTo>
                  <a:pt x="2972960" y="1588803"/>
                </a:lnTo>
                <a:lnTo>
                  <a:pt x="2977896" y="1468374"/>
                </a:lnTo>
                <a:lnTo>
                  <a:pt x="2972960" y="1347936"/>
                </a:lnTo>
                <a:lnTo>
                  <a:pt x="2958408" y="1230181"/>
                </a:lnTo>
                <a:lnTo>
                  <a:pt x="2934623" y="1115486"/>
                </a:lnTo>
                <a:lnTo>
                  <a:pt x="2901988" y="1004230"/>
                </a:lnTo>
                <a:lnTo>
                  <a:pt x="2860887" y="896790"/>
                </a:lnTo>
                <a:lnTo>
                  <a:pt x="2811702" y="793544"/>
                </a:lnTo>
                <a:lnTo>
                  <a:pt x="2754817" y="694869"/>
                </a:lnTo>
                <a:lnTo>
                  <a:pt x="2690615" y="601144"/>
                </a:lnTo>
                <a:lnTo>
                  <a:pt x="2619480" y="512746"/>
                </a:lnTo>
                <a:lnTo>
                  <a:pt x="2541793" y="430053"/>
                </a:lnTo>
                <a:lnTo>
                  <a:pt x="2457940" y="353443"/>
                </a:lnTo>
                <a:lnTo>
                  <a:pt x="2368302" y="283293"/>
                </a:lnTo>
                <a:lnTo>
                  <a:pt x="2273263" y="219981"/>
                </a:lnTo>
                <a:lnTo>
                  <a:pt x="2173206" y="163885"/>
                </a:lnTo>
                <a:lnTo>
                  <a:pt x="2068514" y="115383"/>
                </a:lnTo>
                <a:lnTo>
                  <a:pt x="1959571" y="74852"/>
                </a:lnTo>
                <a:lnTo>
                  <a:pt x="1846760" y="42671"/>
                </a:lnTo>
                <a:lnTo>
                  <a:pt x="1730463" y="19216"/>
                </a:lnTo>
                <a:lnTo>
                  <a:pt x="1611065" y="4867"/>
                </a:lnTo>
                <a:lnTo>
                  <a:pt x="148894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1420178" y="3700657"/>
            <a:ext cx="2233422" cy="2202561"/>
          </a:xfrm>
          <a:custGeom>
            <a:avLst/>
            <a:gdLst/>
            <a:ahLst/>
            <a:cxnLst/>
            <a:rect l="l" t="t" r="r" b="b"/>
            <a:pathLst>
              <a:path w="2977896" h="2936748">
                <a:moveTo>
                  <a:pt x="0" y="1468374"/>
                </a:moveTo>
                <a:lnTo>
                  <a:pt x="4935" y="1347936"/>
                </a:lnTo>
                <a:lnTo>
                  <a:pt x="19487" y="1230181"/>
                </a:lnTo>
                <a:lnTo>
                  <a:pt x="43272" y="1115486"/>
                </a:lnTo>
                <a:lnTo>
                  <a:pt x="75907" y="1004230"/>
                </a:lnTo>
                <a:lnTo>
                  <a:pt x="117008" y="896790"/>
                </a:lnTo>
                <a:lnTo>
                  <a:pt x="166193" y="793544"/>
                </a:lnTo>
                <a:lnTo>
                  <a:pt x="223078" y="694869"/>
                </a:lnTo>
                <a:lnTo>
                  <a:pt x="287280" y="601144"/>
                </a:lnTo>
                <a:lnTo>
                  <a:pt x="358415" y="512746"/>
                </a:lnTo>
                <a:lnTo>
                  <a:pt x="436102" y="430053"/>
                </a:lnTo>
                <a:lnTo>
                  <a:pt x="519955" y="353443"/>
                </a:lnTo>
                <a:lnTo>
                  <a:pt x="609593" y="283293"/>
                </a:lnTo>
                <a:lnTo>
                  <a:pt x="704632" y="219981"/>
                </a:lnTo>
                <a:lnTo>
                  <a:pt x="804689" y="163885"/>
                </a:lnTo>
                <a:lnTo>
                  <a:pt x="909381" y="115383"/>
                </a:lnTo>
                <a:lnTo>
                  <a:pt x="1018324" y="74852"/>
                </a:lnTo>
                <a:lnTo>
                  <a:pt x="1131135" y="42671"/>
                </a:lnTo>
                <a:lnTo>
                  <a:pt x="1247432" y="19216"/>
                </a:lnTo>
                <a:lnTo>
                  <a:pt x="1366830" y="4867"/>
                </a:lnTo>
                <a:lnTo>
                  <a:pt x="1488947" y="0"/>
                </a:lnTo>
                <a:lnTo>
                  <a:pt x="1611065" y="4867"/>
                </a:lnTo>
                <a:lnTo>
                  <a:pt x="1730463" y="19216"/>
                </a:lnTo>
                <a:lnTo>
                  <a:pt x="1846760" y="42671"/>
                </a:lnTo>
                <a:lnTo>
                  <a:pt x="1959571" y="74852"/>
                </a:lnTo>
                <a:lnTo>
                  <a:pt x="2068514" y="115383"/>
                </a:lnTo>
                <a:lnTo>
                  <a:pt x="2173206" y="163885"/>
                </a:lnTo>
                <a:lnTo>
                  <a:pt x="2273263" y="219981"/>
                </a:lnTo>
                <a:lnTo>
                  <a:pt x="2368302" y="283293"/>
                </a:lnTo>
                <a:lnTo>
                  <a:pt x="2457940" y="353443"/>
                </a:lnTo>
                <a:lnTo>
                  <a:pt x="2541793" y="430053"/>
                </a:lnTo>
                <a:lnTo>
                  <a:pt x="2619480" y="512746"/>
                </a:lnTo>
                <a:lnTo>
                  <a:pt x="2690615" y="601144"/>
                </a:lnTo>
                <a:lnTo>
                  <a:pt x="2754817" y="694869"/>
                </a:lnTo>
                <a:lnTo>
                  <a:pt x="2811702" y="793544"/>
                </a:lnTo>
                <a:lnTo>
                  <a:pt x="2860887" y="896790"/>
                </a:lnTo>
                <a:lnTo>
                  <a:pt x="2901988" y="1004230"/>
                </a:lnTo>
                <a:lnTo>
                  <a:pt x="2934623" y="1115486"/>
                </a:lnTo>
                <a:lnTo>
                  <a:pt x="2958408" y="1230181"/>
                </a:lnTo>
                <a:lnTo>
                  <a:pt x="2972960" y="1347936"/>
                </a:lnTo>
                <a:lnTo>
                  <a:pt x="2977896" y="1468374"/>
                </a:lnTo>
                <a:lnTo>
                  <a:pt x="2972960" y="1588803"/>
                </a:lnTo>
                <a:lnTo>
                  <a:pt x="2958408" y="1706551"/>
                </a:lnTo>
                <a:lnTo>
                  <a:pt x="2934623" y="1821240"/>
                </a:lnTo>
                <a:lnTo>
                  <a:pt x="2901988" y="1932492"/>
                </a:lnTo>
                <a:lnTo>
                  <a:pt x="2860887" y="2039930"/>
                </a:lnTo>
                <a:lnTo>
                  <a:pt x="2811702" y="2143175"/>
                </a:lnTo>
                <a:lnTo>
                  <a:pt x="2754817" y="2241849"/>
                </a:lnTo>
                <a:lnTo>
                  <a:pt x="2690615" y="2335575"/>
                </a:lnTo>
                <a:lnTo>
                  <a:pt x="2619480" y="2423975"/>
                </a:lnTo>
                <a:lnTo>
                  <a:pt x="2541793" y="2506670"/>
                </a:lnTo>
                <a:lnTo>
                  <a:pt x="2457940" y="2583283"/>
                </a:lnTo>
                <a:lnTo>
                  <a:pt x="2368302" y="2653436"/>
                </a:lnTo>
                <a:lnTo>
                  <a:pt x="2273263" y="2716751"/>
                </a:lnTo>
                <a:lnTo>
                  <a:pt x="2173206" y="2772850"/>
                </a:lnTo>
                <a:lnTo>
                  <a:pt x="2068514" y="2821355"/>
                </a:lnTo>
                <a:lnTo>
                  <a:pt x="1959571" y="2861889"/>
                </a:lnTo>
                <a:lnTo>
                  <a:pt x="1846760" y="2894073"/>
                </a:lnTo>
                <a:lnTo>
                  <a:pt x="1730463" y="2917529"/>
                </a:lnTo>
                <a:lnTo>
                  <a:pt x="1611065" y="2931880"/>
                </a:lnTo>
                <a:lnTo>
                  <a:pt x="1488947" y="2936748"/>
                </a:lnTo>
                <a:lnTo>
                  <a:pt x="1366830" y="2931880"/>
                </a:lnTo>
                <a:lnTo>
                  <a:pt x="1247432" y="2917529"/>
                </a:lnTo>
                <a:lnTo>
                  <a:pt x="1131135" y="2894073"/>
                </a:lnTo>
                <a:lnTo>
                  <a:pt x="1018324" y="2861889"/>
                </a:lnTo>
                <a:lnTo>
                  <a:pt x="909381" y="2821355"/>
                </a:lnTo>
                <a:lnTo>
                  <a:pt x="804689" y="2772850"/>
                </a:lnTo>
                <a:lnTo>
                  <a:pt x="704632" y="2716751"/>
                </a:lnTo>
                <a:lnTo>
                  <a:pt x="609593" y="2653436"/>
                </a:lnTo>
                <a:lnTo>
                  <a:pt x="519955" y="2583283"/>
                </a:lnTo>
                <a:lnTo>
                  <a:pt x="436102" y="2506670"/>
                </a:lnTo>
                <a:lnTo>
                  <a:pt x="358415" y="2423975"/>
                </a:lnTo>
                <a:lnTo>
                  <a:pt x="287280" y="2335575"/>
                </a:lnTo>
                <a:lnTo>
                  <a:pt x="223078" y="2241849"/>
                </a:lnTo>
                <a:lnTo>
                  <a:pt x="166193" y="2143175"/>
                </a:lnTo>
                <a:lnTo>
                  <a:pt x="117008" y="2039930"/>
                </a:lnTo>
                <a:lnTo>
                  <a:pt x="75907" y="1932492"/>
                </a:lnTo>
                <a:lnTo>
                  <a:pt x="43272" y="1821240"/>
                </a:lnTo>
                <a:lnTo>
                  <a:pt x="19487" y="1706551"/>
                </a:lnTo>
                <a:lnTo>
                  <a:pt x="4935" y="1588803"/>
                </a:lnTo>
                <a:lnTo>
                  <a:pt x="0" y="1468374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1858137" y="4688112"/>
            <a:ext cx="1356360" cy="22383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00" b="1" spc="-1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000" b="1" spc="-8" dirty="0">
                <a:solidFill>
                  <a:srgbClr val="FFFFFF"/>
                </a:solidFill>
                <a:latin typeface="Calibri"/>
                <a:cs typeface="Calibri"/>
              </a:rPr>
              <a:t>INA</a:t>
            </a:r>
            <a:r>
              <a:rPr sz="2000" b="1" spc="-38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00" b="1" spc="-8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350" b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8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000" b="1" spc="-26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OP</a:t>
            </a:r>
            <a:r>
              <a:rPr sz="2000" b="1" spc="-8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50246" y="3445767"/>
            <a:ext cx="628650" cy="260604"/>
          </a:xfrm>
          <a:custGeom>
            <a:avLst/>
            <a:gdLst/>
            <a:ahLst/>
            <a:cxnLst/>
            <a:rect l="l" t="t" r="r" b="b"/>
            <a:pathLst>
              <a:path w="838200" h="347472">
                <a:moveTo>
                  <a:pt x="664463" y="0"/>
                </a:moveTo>
                <a:lnTo>
                  <a:pt x="664463" y="86867"/>
                </a:lnTo>
                <a:lnTo>
                  <a:pt x="0" y="86867"/>
                </a:lnTo>
                <a:lnTo>
                  <a:pt x="0" y="260603"/>
                </a:lnTo>
                <a:lnTo>
                  <a:pt x="664463" y="260603"/>
                </a:lnTo>
                <a:lnTo>
                  <a:pt x="664463" y="347472"/>
                </a:lnTo>
                <a:lnTo>
                  <a:pt x="838200" y="173736"/>
                </a:lnTo>
                <a:lnTo>
                  <a:pt x="66446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838765" y="4514473"/>
            <a:ext cx="1451609" cy="603504"/>
          </a:xfrm>
          <a:custGeom>
            <a:avLst/>
            <a:gdLst/>
            <a:ahLst/>
            <a:cxnLst/>
            <a:rect l="l" t="t" r="r" b="b"/>
            <a:pathLst>
              <a:path w="1935479" h="804672">
                <a:moveTo>
                  <a:pt x="1533144" y="0"/>
                </a:moveTo>
                <a:lnTo>
                  <a:pt x="1533144" y="201168"/>
                </a:lnTo>
                <a:lnTo>
                  <a:pt x="0" y="201168"/>
                </a:lnTo>
                <a:lnTo>
                  <a:pt x="0" y="603504"/>
                </a:lnTo>
                <a:lnTo>
                  <a:pt x="1533144" y="603504"/>
                </a:lnTo>
                <a:lnTo>
                  <a:pt x="1533144" y="804672"/>
                </a:lnTo>
                <a:lnTo>
                  <a:pt x="1935479" y="402336"/>
                </a:lnTo>
                <a:lnTo>
                  <a:pt x="15331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76A4350-5957-4C91-AFC3-FA91B074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590943"/>
            <a:ext cx="7055380" cy="1400530"/>
          </a:xfrm>
        </p:spPr>
        <p:txBody>
          <a:bodyPr/>
          <a:lstStyle/>
          <a:p>
            <a:r>
              <a:rPr lang="en-GB" sz="4400" spc="-19" dirty="0">
                <a:latin typeface="Calibri"/>
                <a:cs typeface="Calibri"/>
              </a:rPr>
              <a:t>A</a:t>
            </a:r>
            <a:r>
              <a:rPr lang="en-GB" sz="4400" spc="-34" dirty="0">
                <a:latin typeface="Calibri"/>
                <a:cs typeface="Calibri"/>
              </a:rPr>
              <a:t>r</a:t>
            </a:r>
            <a:r>
              <a:rPr lang="en-GB" sz="4400" spc="-11" dirty="0">
                <a:latin typeface="Calibri"/>
                <a:cs typeface="Calibri"/>
              </a:rPr>
              <a:t>chi</a:t>
            </a:r>
            <a:r>
              <a:rPr lang="en-GB" sz="4400" spc="-41" dirty="0">
                <a:latin typeface="Calibri"/>
                <a:cs typeface="Calibri"/>
              </a:rPr>
              <a:t>t</a:t>
            </a:r>
            <a:r>
              <a:rPr lang="en-GB" sz="4400" dirty="0">
                <a:latin typeface="Calibri"/>
                <a:cs typeface="Calibri"/>
              </a:rPr>
              <a:t>ectu</a:t>
            </a:r>
            <a:r>
              <a:rPr lang="en-GB" sz="4400" spc="-56" dirty="0">
                <a:latin typeface="Calibri"/>
                <a:cs typeface="Calibri"/>
              </a:rPr>
              <a:t>r</a:t>
            </a:r>
            <a:r>
              <a:rPr lang="en-GB" sz="4400" spc="-11" dirty="0">
                <a:latin typeface="Calibri"/>
                <a:cs typeface="Calibri"/>
              </a:rPr>
              <a:t>al </a:t>
            </a:r>
            <a:r>
              <a:rPr lang="en-GB" sz="4400" spc="-26" dirty="0">
                <a:latin typeface="Calibri"/>
                <a:cs typeface="Calibri"/>
              </a:rPr>
              <a:t>r</a:t>
            </a:r>
            <a:r>
              <a:rPr lang="en-GB" sz="4400" dirty="0">
                <a:latin typeface="Calibri"/>
                <a:cs typeface="Calibri"/>
              </a:rPr>
              <a:t>ep</a:t>
            </a:r>
            <a:r>
              <a:rPr lang="en-GB" sz="4400" spc="-26" dirty="0">
                <a:latin typeface="Calibri"/>
                <a:cs typeface="Calibri"/>
              </a:rPr>
              <a:t>r</a:t>
            </a:r>
            <a:r>
              <a:rPr lang="en-GB" sz="4400" dirty="0">
                <a:latin typeface="Calibri"/>
                <a:cs typeface="Calibri"/>
              </a:rPr>
              <a:t>ese</a:t>
            </a:r>
            <a:r>
              <a:rPr lang="en-GB" sz="4400" spc="-26" dirty="0">
                <a:latin typeface="Calibri"/>
                <a:cs typeface="Calibri"/>
              </a:rPr>
              <a:t>n</a:t>
            </a:r>
            <a:r>
              <a:rPr lang="en-GB" sz="4400" spc="-38" dirty="0">
                <a:latin typeface="Calibri"/>
                <a:cs typeface="Calibri"/>
              </a:rPr>
              <a:t>t</a:t>
            </a:r>
            <a:r>
              <a:rPr lang="en-GB" sz="4400" spc="-45" dirty="0">
                <a:latin typeface="Calibri"/>
                <a:cs typeface="Calibri"/>
              </a:rPr>
              <a:t>a</a:t>
            </a:r>
            <a:r>
              <a:rPr lang="en-GB" sz="4400" spc="-11" dirty="0">
                <a:latin typeface="Calibri"/>
                <a:cs typeface="Calibri"/>
              </a:rPr>
              <a:t>tion</a:t>
            </a:r>
            <a:r>
              <a:rPr lang="en-GB" sz="4400" spc="4" dirty="0">
                <a:latin typeface="Calibri"/>
                <a:cs typeface="Calibri"/>
              </a:rPr>
              <a:t> </a:t>
            </a:r>
            <a:r>
              <a:rPr lang="en-GB" sz="4400" spc="-15" dirty="0">
                <a:latin typeface="Calibri"/>
                <a:cs typeface="Calibri"/>
              </a:rPr>
              <a:t>and meaning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78B58-1984-4326-AF22-696955418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290" y="2774073"/>
            <a:ext cx="2659674" cy="329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EF61-0481-4118-AED3-18314842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0A6C3-9AD5-407C-A610-EC0A41981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898EC-2645-4305-82F7-00F46872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56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EB47F-9413-48B6-B212-1779C026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D65D2-419C-4A20-B189-9290E8929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8A9E0-2C7B-4899-9865-760D4B70E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BEF8F4A-E3F5-43BD-AB0C-B4F3AA332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28163"/>
              </p:ext>
            </p:extLst>
          </p:nvPr>
        </p:nvGraphicFramePr>
        <p:xfrm>
          <a:off x="484710" y="1020726"/>
          <a:ext cx="8174579" cy="2491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A6E3BC8-EB4F-4208-9F4B-FE03E101E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Production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1361BE-6AE4-4A5F-9641-3849E53D45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91" y="3512167"/>
            <a:ext cx="2356219" cy="3143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F091DF-480B-494C-97C4-CA07D0377F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87"/>
          <a:stretch/>
        </p:blipFill>
        <p:spPr>
          <a:xfrm>
            <a:off x="3200400" y="3512167"/>
            <a:ext cx="2560446" cy="3143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FDB9C6-4130-4D1A-A394-2D4A65E2E6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66"/>
          <a:stretch/>
        </p:blipFill>
        <p:spPr>
          <a:xfrm>
            <a:off x="6438136" y="3512167"/>
            <a:ext cx="2560446" cy="31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B359EA-7CDC-4ADC-A0A3-9DA0065A9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44547"/>
            <a:ext cx="9273633" cy="2621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C8A2C7-225E-45C5-B683-8E8CBA404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95" r="33747"/>
          <a:stretch/>
        </p:blipFill>
        <p:spPr>
          <a:xfrm>
            <a:off x="5843477" y="2630249"/>
            <a:ext cx="2641305" cy="3836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BD34-A118-4DF5-ACD7-9AE25D1D2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028" y="2630250"/>
            <a:ext cx="2641305" cy="383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24D6-0AC2-4934-B850-DD9BC40C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paradigm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B7245-1FCC-4787-AA05-5EF526752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298" y="1531088"/>
            <a:ext cx="3435614" cy="5033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5B85B-F789-4AA0-869D-813D1D764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0" y="2403798"/>
            <a:ext cx="4395634" cy="29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34592-E8F2-4468-BC68-672AAA306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Radicalism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1E8A68-B927-4F86-89A8-0F7272D79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Happened</a:t>
            </a:r>
            <a:r>
              <a:rPr lang="en-US" dirty="0"/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the meaning intention of architect is eliminated to the benefit of interpreted symbols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1E6F55F-1301-4179-AE24-FD3B600B4D93}"/>
              </a:ext>
            </a:extLst>
          </p:cNvPr>
          <p:cNvSpPr/>
          <p:nvPr/>
        </p:nvSpPr>
        <p:spPr>
          <a:xfrm>
            <a:off x="3168502" y="3157343"/>
            <a:ext cx="984587" cy="936192"/>
          </a:xfrm>
          <a:custGeom>
            <a:avLst/>
            <a:gdLst/>
            <a:ahLst/>
            <a:cxnLst/>
            <a:rect l="l" t="t" r="r" b="b"/>
            <a:pathLst>
              <a:path w="1030224" h="1004315">
                <a:moveTo>
                  <a:pt x="515112" y="0"/>
                </a:moveTo>
                <a:lnTo>
                  <a:pt x="472865" y="1664"/>
                </a:lnTo>
                <a:lnTo>
                  <a:pt x="431560" y="6571"/>
                </a:lnTo>
                <a:lnTo>
                  <a:pt x="391327" y="14592"/>
                </a:lnTo>
                <a:lnTo>
                  <a:pt x="352300" y="25597"/>
                </a:lnTo>
                <a:lnTo>
                  <a:pt x="314610" y="39457"/>
                </a:lnTo>
                <a:lnTo>
                  <a:pt x="278392" y="56043"/>
                </a:lnTo>
                <a:lnTo>
                  <a:pt x="243776" y="75226"/>
                </a:lnTo>
                <a:lnTo>
                  <a:pt x="210897" y="96877"/>
                </a:lnTo>
                <a:lnTo>
                  <a:pt x="179886" y="120867"/>
                </a:lnTo>
                <a:lnTo>
                  <a:pt x="150875" y="147065"/>
                </a:lnTo>
                <a:lnTo>
                  <a:pt x="123999" y="175345"/>
                </a:lnTo>
                <a:lnTo>
                  <a:pt x="99389" y="205575"/>
                </a:lnTo>
                <a:lnTo>
                  <a:pt x="77177" y="237627"/>
                </a:lnTo>
                <a:lnTo>
                  <a:pt x="57497" y="271372"/>
                </a:lnTo>
                <a:lnTo>
                  <a:pt x="40481" y="306681"/>
                </a:lnTo>
                <a:lnTo>
                  <a:pt x="26261" y="343424"/>
                </a:lnTo>
                <a:lnTo>
                  <a:pt x="14971" y="381472"/>
                </a:lnTo>
                <a:lnTo>
                  <a:pt x="6742" y="420697"/>
                </a:lnTo>
                <a:lnTo>
                  <a:pt x="1707" y="460968"/>
                </a:lnTo>
                <a:lnTo>
                  <a:pt x="0" y="502157"/>
                </a:lnTo>
                <a:lnTo>
                  <a:pt x="1707" y="543347"/>
                </a:lnTo>
                <a:lnTo>
                  <a:pt x="6742" y="583618"/>
                </a:lnTo>
                <a:lnTo>
                  <a:pt x="14971" y="622843"/>
                </a:lnTo>
                <a:lnTo>
                  <a:pt x="26261" y="660891"/>
                </a:lnTo>
                <a:lnTo>
                  <a:pt x="40481" y="697634"/>
                </a:lnTo>
                <a:lnTo>
                  <a:pt x="57497" y="732943"/>
                </a:lnTo>
                <a:lnTo>
                  <a:pt x="77177" y="766688"/>
                </a:lnTo>
                <a:lnTo>
                  <a:pt x="99389" y="798740"/>
                </a:lnTo>
                <a:lnTo>
                  <a:pt x="123999" y="828970"/>
                </a:lnTo>
                <a:lnTo>
                  <a:pt x="150875" y="857249"/>
                </a:lnTo>
                <a:lnTo>
                  <a:pt x="179886" y="883448"/>
                </a:lnTo>
                <a:lnTo>
                  <a:pt x="210897" y="907438"/>
                </a:lnTo>
                <a:lnTo>
                  <a:pt x="243776" y="929089"/>
                </a:lnTo>
                <a:lnTo>
                  <a:pt x="278392" y="948272"/>
                </a:lnTo>
                <a:lnTo>
                  <a:pt x="314610" y="964858"/>
                </a:lnTo>
                <a:lnTo>
                  <a:pt x="352300" y="978718"/>
                </a:lnTo>
                <a:lnTo>
                  <a:pt x="391327" y="989723"/>
                </a:lnTo>
                <a:lnTo>
                  <a:pt x="431560" y="997744"/>
                </a:lnTo>
                <a:lnTo>
                  <a:pt x="472865" y="1002651"/>
                </a:lnTo>
                <a:lnTo>
                  <a:pt x="515112" y="1004315"/>
                </a:lnTo>
                <a:lnTo>
                  <a:pt x="557358" y="1002651"/>
                </a:lnTo>
                <a:lnTo>
                  <a:pt x="598663" y="997744"/>
                </a:lnTo>
                <a:lnTo>
                  <a:pt x="638896" y="989723"/>
                </a:lnTo>
                <a:lnTo>
                  <a:pt x="677923" y="978718"/>
                </a:lnTo>
                <a:lnTo>
                  <a:pt x="715613" y="964858"/>
                </a:lnTo>
                <a:lnTo>
                  <a:pt x="751831" y="948272"/>
                </a:lnTo>
                <a:lnTo>
                  <a:pt x="786447" y="929089"/>
                </a:lnTo>
                <a:lnTo>
                  <a:pt x="819326" y="907438"/>
                </a:lnTo>
                <a:lnTo>
                  <a:pt x="850337" y="883448"/>
                </a:lnTo>
                <a:lnTo>
                  <a:pt x="879348" y="857249"/>
                </a:lnTo>
                <a:lnTo>
                  <a:pt x="906224" y="828970"/>
                </a:lnTo>
                <a:lnTo>
                  <a:pt x="930834" y="798740"/>
                </a:lnTo>
                <a:lnTo>
                  <a:pt x="953046" y="766688"/>
                </a:lnTo>
                <a:lnTo>
                  <a:pt x="972726" y="732943"/>
                </a:lnTo>
                <a:lnTo>
                  <a:pt x="989742" y="697634"/>
                </a:lnTo>
                <a:lnTo>
                  <a:pt x="1003962" y="660891"/>
                </a:lnTo>
                <a:lnTo>
                  <a:pt x="1015252" y="622843"/>
                </a:lnTo>
                <a:lnTo>
                  <a:pt x="1023481" y="583618"/>
                </a:lnTo>
                <a:lnTo>
                  <a:pt x="1028516" y="543347"/>
                </a:lnTo>
                <a:lnTo>
                  <a:pt x="1030224" y="502157"/>
                </a:lnTo>
                <a:lnTo>
                  <a:pt x="1028516" y="460968"/>
                </a:lnTo>
                <a:lnTo>
                  <a:pt x="1023481" y="420697"/>
                </a:lnTo>
                <a:lnTo>
                  <a:pt x="1015252" y="381472"/>
                </a:lnTo>
                <a:lnTo>
                  <a:pt x="1003962" y="343424"/>
                </a:lnTo>
                <a:lnTo>
                  <a:pt x="989742" y="306681"/>
                </a:lnTo>
                <a:lnTo>
                  <a:pt x="972726" y="271372"/>
                </a:lnTo>
                <a:lnTo>
                  <a:pt x="953046" y="237627"/>
                </a:lnTo>
                <a:lnTo>
                  <a:pt x="930834" y="205575"/>
                </a:lnTo>
                <a:lnTo>
                  <a:pt x="906224" y="175345"/>
                </a:lnTo>
                <a:lnTo>
                  <a:pt x="879348" y="147065"/>
                </a:lnTo>
                <a:lnTo>
                  <a:pt x="850337" y="120867"/>
                </a:lnTo>
                <a:lnTo>
                  <a:pt x="819326" y="96877"/>
                </a:lnTo>
                <a:lnTo>
                  <a:pt x="786447" y="75226"/>
                </a:lnTo>
                <a:lnTo>
                  <a:pt x="751831" y="56043"/>
                </a:lnTo>
                <a:lnTo>
                  <a:pt x="715613" y="39457"/>
                </a:lnTo>
                <a:lnTo>
                  <a:pt x="677923" y="25597"/>
                </a:lnTo>
                <a:lnTo>
                  <a:pt x="638896" y="14592"/>
                </a:lnTo>
                <a:lnTo>
                  <a:pt x="598663" y="6571"/>
                </a:lnTo>
                <a:lnTo>
                  <a:pt x="557358" y="1664"/>
                </a:lnTo>
                <a:lnTo>
                  <a:pt x="51511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80EF662-2029-4616-B400-1524A43B86DC}"/>
              </a:ext>
            </a:extLst>
          </p:cNvPr>
          <p:cNvSpPr/>
          <p:nvPr/>
        </p:nvSpPr>
        <p:spPr>
          <a:xfrm>
            <a:off x="1420178" y="3700657"/>
            <a:ext cx="2233422" cy="2202561"/>
          </a:xfrm>
          <a:custGeom>
            <a:avLst/>
            <a:gdLst/>
            <a:ahLst/>
            <a:cxnLst/>
            <a:rect l="l" t="t" r="r" b="b"/>
            <a:pathLst>
              <a:path w="2977896" h="2936748">
                <a:moveTo>
                  <a:pt x="1488947" y="0"/>
                </a:moveTo>
                <a:lnTo>
                  <a:pt x="1366830" y="4867"/>
                </a:lnTo>
                <a:lnTo>
                  <a:pt x="1247432" y="19216"/>
                </a:lnTo>
                <a:lnTo>
                  <a:pt x="1131135" y="42671"/>
                </a:lnTo>
                <a:lnTo>
                  <a:pt x="1018324" y="74852"/>
                </a:lnTo>
                <a:lnTo>
                  <a:pt x="909381" y="115383"/>
                </a:lnTo>
                <a:lnTo>
                  <a:pt x="804689" y="163885"/>
                </a:lnTo>
                <a:lnTo>
                  <a:pt x="704632" y="219981"/>
                </a:lnTo>
                <a:lnTo>
                  <a:pt x="609593" y="283293"/>
                </a:lnTo>
                <a:lnTo>
                  <a:pt x="519955" y="353443"/>
                </a:lnTo>
                <a:lnTo>
                  <a:pt x="436102" y="430053"/>
                </a:lnTo>
                <a:lnTo>
                  <a:pt x="358415" y="512746"/>
                </a:lnTo>
                <a:lnTo>
                  <a:pt x="287280" y="601144"/>
                </a:lnTo>
                <a:lnTo>
                  <a:pt x="223078" y="694869"/>
                </a:lnTo>
                <a:lnTo>
                  <a:pt x="166193" y="793544"/>
                </a:lnTo>
                <a:lnTo>
                  <a:pt x="117008" y="896790"/>
                </a:lnTo>
                <a:lnTo>
                  <a:pt x="75907" y="1004230"/>
                </a:lnTo>
                <a:lnTo>
                  <a:pt x="43272" y="1115486"/>
                </a:lnTo>
                <a:lnTo>
                  <a:pt x="19487" y="1230181"/>
                </a:lnTo>
                <a:lnTo>
                  <a:pt x="4935" y="1347936"/>
                </a:lnTo>
                <a:lnTo>
                  <a:pt x="0" y="1468374"/>
                </a:lnTo>
                <a:lnTo>
                  <a:pt x="4935" y="1588803"/>
                </a:lnTo>
                <a:lnTo>
                  <a:pt x="19487" y="1706551"/>
                </a:lnTo>
                <a:lnTo>
                  <a:pt x="43272" y="1821240"/>
                </a:lnTo>
                <a:lnTo>
                  <a:pt x="75907" y="1932492"/>
                </a:lnTo>
                <a:lnTo>
                  <a:pt x="117008" y="2039930"/>
                </a:lnTo>
                <a:lnTo>
                  <a:pt x="166193" y="2143175"/>
                </a:lnTo>
                <a:lnTo>
                  <a:pt x="223078" y="2241849"/>
                </a:lnTo>
                <a:lnTo>
                  <a:pt x="287280" y="2335575"/>
                </a:lnTo>
                <a:lnTo>
                  <a:pt x="358415" y="2423975"/>
                </a:lnTo>
                <a:lnTo>
                  <a:pt x="436102" y="2506670"/>
                </a:lnTo>
                <a:lnTo>
                  <a:pt x="519955" y="2583283"/>
                </a:lnTo>
                <a:lnTo>
                  <a:pt x="609593" y="2653436"/>
                </a:lnTo>
                <a:lnTo>
                  <a:pt x="704632" y="2716751"/>
                </a:lnTo>
                <a:lnTo>
                  <a:pt x="804689" y="2772850"/>
                </a:lnTo>
                <a:lnTo>
                  <a:pt x="909381" y="2821355"/>
                </a:lnTo>
                <a:lnTo>
                  <a:pt x="1018324" y="2861889"/>
                </a:lnTo>
                <a:lnTo>
                  <a:pt x="1131135" y="2894073"/>
                </a:lnTo>
                <a:lnTo>
                  <a:pt x="1247432" y="2917529"/>
                </a:lnTo>
                <a:lnTo>
                  <a:pt x="1366830" y="2931880"/>
                </a:lnTo>
                <a:lnTo>
                  <a:pt x="1488947" y="2936748"/>
                </a:lnTo>
                <a:lnTo>
                  <a:pt x="1611065" y="2931880"/>
                </a:lnTo>
                <a:lnTo>
                  <a:pt x="1730463" y="2917529"/>
                </a:lnTo>
                <a:lnTo>
                  <a:pt x="1846760" y="2894073"/>
                </a:lnTo>
                <a:lnTo>
                  <a:pt x="1959571" y="2861889"/>
                </a:lnTo>
                <a:lnTo>
                  <a:pt x="2068514" y="2821355"/>
                </a:lnTo>
                <a:lnTo>
                  <a:pt x="2173206" y="2772850"/>
                </a:lnTo>
                <a:lnTo>
                  <a:pt x="2273263" y="2716751"/>
                </a:lnTo>
                <a:lnTo>
                  <a:pt x="2368302" y="2653436"/>
                </a:lnTo>
                <a:lnTo>
                  <a:pt x="2457940" y="2583283"/>
                </a:lnTo>
                <a:lnTo>
                  <a:pt x="2541793" y="2506670"/>
                </a:lnTo>
                <a:lnTo>
                  <a:pt x="2619480" y="2423975"/>
                </a:lnTo>
                <a:lnTo>
                  <a:pt x="2690615" y="2335575"/>
                </a:lnTo>
                <a:lnTo>
                  <a:pt x="2754817" y="2241849"/>
                </a:lnTo>
                <a:lnTo>
                  <a:pt x="2811702" y="2143175"/>
                </a:lnTo>
                <a:lnTo>
                  <a:pt x="2860887" y="2039930"/>
                </a:lnTo>
                <a:lnTo>
                  <a:pt x="2901988" y="1932492"/>
                </a:lnTo>
                <a:lnTo>
                  <a:pt x="2934623" y="1821240"/>
                </a:lnTo>
                <a:lnTo>
                  <a:pt x="2958408" y="1706551"/>
                </a:lnTo>
                <a:lnTo>
                  <a:pt x="2972960" y="1588803"/>
                </a:lnTo>
                <a:lnTo>
                  <a:pt x="2977896" y="1468374"/>
                </a:lnTo>
                <a:lnTo>
                  <a:pt x="2972960" y="1347936"/>
                </a:lnTo>
                <a:lnTo>
                  <a:pt x="2958408" y="1230181"/>
                </a:lnTo>
                <a:lnTo>
                  <a:pt x="2934623" y="1115486"/>
                </a:lnTo>
                <a:lnTo>
                  <a:pt x="2901988" y="1004230"/>
                </a:lnTo>
                <a:lnTo>
                  <a:pt x="2860887" y="896790"/>
                </a:lnTo>
                <a:lnTo>
                  <a:pt x="2811702" y="793544"/>
                </a:lnTo>
                <a:lnTo>
                  <a:pt x="2754817" y="694869"/>
                </a:lnTo>
                <a:lnTo>
                  <a:pt x="2690615" y="601144"/>
                </a:lnTo>
                <a:lnTo>
                  <a:pt x="2619480" y="512746"/>
                </a:lnTo>
                <a:lnTo>
                  <a:pt x="2541793" y="430053"/>
                </a:lnTo>
                <a:lnTo>
                  <a:pt x="2457940" y="353443"/>
                </a:lnTo>
                <a:lnTo>
                  <a:pt x="2368302" y="283293"/>
                </a:lnTo>
                <a:lnTo>
                  <a:pt x="2273263" y="219981"/>
                </a:lnTo>
                <a:lnTo>
                  <a:pt x="2173206" y="163885"/>
                </a:lnTo>
                <a:lnTo>
                  <a:pt x="2068514" y="115383"/>
                </a:lnTo>
                <a:lnTo>
                  <a:pt x="1959571" y="74852"/>
                </a:lnTo>
                <a:lnTo>
                  <a:pt x="1846760" y="42671"/>
                </a:lnTo>
                <a:lnTo>
                  <a:pt x="1730463" y="19216"/>
                </a:lnTo>
                <a:lnTo>
                  <a:pt x="1611065" y="4867"/>
                </a:lnTo>
                <a:lnTo>
                  <a:pt x="148894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C2C0AC5-B2D3-4F5D-B080-EFCC21D89D5C}"/>
              </a:ext>
            </a:extLst>
          </p:cNvPr>
          <p:cNvSpPr/>
          <p:nvPr/>
        </p:nvSpPr>
        <p:spPr>
          <a:xfrm>
            <a:off x="1420178" y="3700657"/>
            <a:ext cx="2233422" cy="2202561"/>
          </a:xfrm>
          <a:custGeom>
            <a:avLst/>
            <a:gdLst/>
            <a:ahLst/>
            <a:cxnLst/>
            <a:rect l="l" t="t" r="r" b="b"/>
            <a:pathLst>
              <a:path w="2977896" h="2936748">
                <a:moveTo>
                  <a:pt x="0" y="1468374"/>
                </a:moveTo>
                <a:lnTo>
                  <a:pt x="4935" y="1347936"/>
                </a:lnTo>
                <a:lnTo>
                  <a:pt x="19487" y="1230181"/>
                </a:lnTo>
                <a:lnTo>
                  <a:pt x="43272" y="1115486"/>
                </a:lnTo>
                <a:lnTo>
                  <a:pt x="75907" y="1004230"/>
                </a:lnTo>
                <a:lnTo>
                  <a:pt x="117008" y="896790"/>
                </a:lnTo>
                <a:lnTo>
                  <a:pt x="166193" y="793544"/>
                </a:lnTo>
                <a:lnTo>
                  <a:pt x="223078" y="694869"/>
                </a:lnTo>
                <a:lnTo>
                  <a:pt x="287280" y="601144"/>
                </a:lnTo>
                <a:lnTo>
                  <a:pt x="358415" y="512746"/>
                </a:lnTo>
                <a:lnTo>
                  <a:pt x="436102" y="430053"/>
                </a:lnTo>
                <a:lnTo>
                  <a:pt x="519955" y="353443"/>
                </a:lnTo>
                <a:lnTo>
                  <a:pt x="609593" y="283293"/>
                </a:lnTo>
                <a:lnTo>
                  <a:pt x="704632" y="219981"/>
                </a:lnTo>
                <a:lnTo>
                  <a:pt x="804689" y="163885"/>
                </a:lnTo>
                <a:lnTo>
                  <a:pt x="909381" y="115383"/>
                </a:lnTo>
                <a:lnTo>
                  <a:pt x="1018324" y="74852"/>
                </a:lnTo>
                <a:lnTo>
                  <a:pt x="1131135" y="42671"/>
                </a:lnTo>
                <a:lnTo>
                  <a:pt x="1247432" y="19216"/>
                </a:lnTo>
                <a:lnTo>
                  <a:pt x="1366830" y="4867"/>
                </a:lnTo>
                <a:lnTo>
                  <a:pt x="1488947" y="0"/>
                </a:lnTo>
                <a:lnTo>
                  <a:pt x="1611065" y="4867"/>
                </a:lnTo>
                <a:lnTo>
                  <a:pt x="1730463" y="19216"/>
                </a:lnTo>
                <a:lnTo>
                  <a:pt x="1846760" y="42671"/>
                </a:lnTo>
                <a:lnTo>
                  <a:pt x="1959571" y="74852"/>
                </a:lnTo>
                <a:lnTo>
                  <a:pt x="2068514" y="115383"/>
                </a:lnTo>
                <a:lnTo>
                  <a:pt x="2173206" y="163885"/>
                </a:lnTo>
                <a:lnTo>
                  <a:pt x="2273263" y="219981"/>
                </a:lnTo>
                <a:lnTo>
                  <a:pt x="2368302" y="283293"/>
                </a:lnTo>
                <a:lnTo>
                  <a:pt x="2457940" y="353443"/>
                </a:lnTo>
                <a:lnTo>
                  <a:pt x="2541793" y="430053"/>
                </a:lnTo>
                <a:lnTo>
                  <a:pt x="2619480" y="512746"/>
                </a:lnTo>
                <a:lnTo>
                  <a:pt x="2690615" y="601144"/>
                </a:lnTo>
                <a:lnTo>
                  <a:pt x="2754817" y="694869"/>
                </a:lnTo>
                <a:lnTo>
                  <a:pt x="2811702" y="793544"/>
                </a:lnTo>
                <a:lnTo>
                  <a:pt x="2860887" y="896790"/>
                </a:lnTo>
                <a:lnTo>
                  <a:pt x="2901988" y="1004230"/>
                </a:lnTo>
                <a:lnTo>
                  <a:pt x="2934623" y="1115486"/>
                </a:lnTo>
                <a:lnTo>
                  <a:pt x="2958408" y="1230181"/>
                </a:lnTo>
                <a:lnTo>
                  <a:pt x="2972960" y="1347936"/>
                </a:lnTo>
                <a:lnTo>
                  <a:pt x="2977896" y="1468374"/>
                </a:lnTo>
                <a:lnTo>
                  <a:pt x="2972960" y="1588803"/>
                </a:lnTo>
                <a:lnTo>
                  <a:pt x="2958408" y="1706551"/>
                </a:lnTo>
                <a:lnTo>
                  <a:pt x="2934623" y="1821240"/>
                </a:lnTo>
                <a:lnTo>
                  <a:pt x="2901988" y="1932492"/>
                </a:lnTo>
                <a:lnTo>
                  <a:pt x="2860887" y="2039930"/>
                </a:lnTo>
                <a:lnTo>
                  <a:pt x="2811702" y="2143175"/>
                </a:lnTo>
                <a:lnTo>
                  <a:pt x="2754817" y="2241849"/>
                </a:lnTo>
                <a:lnTo>
                  <a:pt x="2690615" y="2335575"/>
                </a:lnTo>
                <a:lnTo>
                  <a:pt x="2619480" y="2423975"/>
                </a:lnTo>
                <a:lnTo>
                  <a:pt x="2541793" y="2506670"/>
                </a:lnTo>
                <a:lnTo>
                  <a:pt x="2457940" y="2583283"/>
                </a:lnTo>
                <a:lnTo>
                  <a:pt x="2368302" y="2653436"/>
                </a:lnTo>
                <a:lnTo>
                  <a:pt x="2273263" y="2716751"/>
                </a:lnTo>
                <a:lnTo>
                  <a:pt x="2173206" y="2772850"/>
                </a:lnTo>
                <a:lnTo>
                  <a:pt x="2068514" y="2821355"/>
                </a:lnTo>
                <a:lnTo>
                  <a:pt x="1959571" y="2861889"/>
                </a:lnTo>
                <a:lnTo>
                  <a:pt x="1846760" y="2894073"/>
                </a:lnTo>
                <a:lnTo>
                  <a:pt x="1730463" y="2917529"/>
                </a:lnTo>
                <a:lnTo>
                  <a:pt x="1611065" y="2931880"/>
                </a:lnTo>
                <a:lnTo>
                  <a:pt x="1488947" y="2936748"/>
                </a:lnTo>
                <a:lnTo>
                  <a:pt x="1366830" y="2931880"/>
                </a:lnTo>
                <a:lnTo>
                  <a:pt x="1247432" y="2917529"/>
                </a:lnTo>
                <a:lnTo>
                  <a:pt x="1131135" y="2894073"/>
                </a:lnTo>
                <a:lnTo>
                  <a:pt x="1018324" y="2861889"/>
                </a:lnTo>
                <a:lnTo>
                  <a:pt x="909381" y="2821355"/>
                </a:lnTo>
                <a:lnTo>
                  <a:pt x="804689" y="2772850"/>
                </a:lnTo>
                <a:lnTo>
                  <a:pt x="704632" y="2716751"/>
                </a:lnTo>
                <a:lnTo>
                  <a:pt x="609593" y="2653436"/>
                </a:lnTo>
                <a:lnTo>
                  <a:pt x="519955" y="2583283"/>
                </a:lnTo>
                <a:lnTo>
                  <a:pt x="436102" y="2506670"/>
                </a:lnTo>
                <a:lnTo>
                  <a:pt x="358415" y="2423975"/>
                </a:lnTo>
                <a:lnTo>
                  <a:pt x="287280" y="2335575"/>
                </a:lnTo>
                <a:lnTo>
                  <a:pt x="223078" y="2241849"/>
                </a:lnTo>
                <a:lnTo>
                  <a:pt x="166193" y="2143175"/>
                </a:lnTo>
                <a:lnTo>
                  <a:pt x="117008" y="2039930"/>
                </a:lnTo>
                <a:lnTo>
                  <a:pt x="75907" y="1932492"/>
                </a:lnTo>
                <a:lnTo>
                  <a:pt x="43272" y="1821240"/>
                </a:lnTo>
                <a:lnTo>
                  <a:pt x="19487" y="1706551"/>
                </a:lnTo>
                <a:lnTo>
                  <a:pt x="4935" y="1588803"/>
                </a:lnTo>
                <a:lnTo>
                  <a:pt x="0" y="1468374"/>
                </a:lnTo>
                <a:close/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EEA2D0F7-2869-4C84-988C-9503D9C1F8FC}"/>
              </a:ext>
            </a:extLst>
          </p:cNvPr>
          <p:cNvSpPr txBox="1"/>
          <p:nvPr/>
        </p:nvSpPr>
        <p:spPr>
          <a:xfrm>
            <a:off x="3256282" y="3500979"/>
            <a:ext cx="1028643" cy="1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400" b="1" spc="-1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400" b="1" spc="-8" dirty="0">
                <a:solidFill>
                  <a:srgbClr val="FFFFFF"/>
                </a:solidFill>
                <a:latin typeface="Calibri"/>
                <a:cs typeface="Calibri"/>
              </a:rPr>
              <a:t>INA</a:t>
            </a:r>
            <a:r>
              <a:rPr sz="1400" b="1" spc="-38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spc="-8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92E6CF6-DDDD-4430-9768-2F31F6842723}"/>
              </a:ext>
            </a:extLst>
          </p:cNvPr>
          <p:cNvSpPr/>
          <p:nvPr/>
        </p:nvSpPr>
        <p:spPr>
          <a:xfrm>
            <a:off x="4250246" y="3445767"/>
            <a:ext cx="628650" cy="260604"/>
          </a:xfrm>
          <a:custGeom>
            <a:avLst/>
            <a:gdLst/>
            <a:ahLst/>
            <a:cxnLst/>
            <a:rect l="l" t="t" r="r" b="b"/>
            <a:pathLst>
              <a:path w="838200" h="347472">
                <a:moveTo>
                  <a:pt x="664463" y="0"/>
                </a:moveTo>
                <a:lnTo>
                  <a:pt x="664463" y="86867"/>
                </a:lnTo>
                <a:lnTo>
                  <a:pt x="0" y="86867"/>
                </a:lnTo>
                <a:lnTo>
                  <a:pt x="0" y="260603"/>
                </a:lnTo>
                <a:lnTo>
                  <a:pt x="664463" y="260603"/>
                </a:lnTo>
                <a:lnTo>
                  <a:pt x="664463" y="347472"/>
                </a:lnTo>
                <a:lnTo>
                  <a:pt x="838200" y="173736"/>
                </a:lnTo>
                <a:lnTo>
                  <a:pt x="66446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9FE2A019-E5A1-4F83-8F4F-63C89FF62067}"/>
              </a:ext>
            </a:extLst>
          </p:cNvPr>
          <p:cNvSpPr/>
          <p:nvPr/>
        </p:nvSpPr>
        <p:spPr>
          <a:xfrm>
            <a:off x="3838765" y="4514473"/>
            <a:ext cx="1451609" cy="603504"/>
          </a:xfrm>
          <a:custGeom>
            <a:avLst/>
            <a:gdLst/>
            <a:ahLst/>
            <a:cxnLst/>
            <a:rect l="l" t="t" r="r" b="b"/>
            <a:pathLst>
              <a:path w="1935479" h="804672">
                <a:moveTo>
                  <a:pt x="1533144" y="0"/>
                </a:moveTo>
                <a:lnTo>
                  <a:pt x="1533144" y="201168"/>
                </a:lnTo>
                <a:lnTo>
                  <a:pt x="0" y="201168"/>
                </a:lnTo>
                <a:lnTo>
                  <a:pt x="0" y="603504"/>
                </a:lnTo>
                <a:lnTo>
                  <a:pt x="1533144" y="603504"/>
                </a:lnTo>
                <a:lnTo>
                  <a:pt x="1533144" y="804672"/>
                </a:lnTo>
                <a:lnTo>
                  <a:pt x="1935479" y="402336"/>
                </a:lnTo>
                <a:lnTo>
                  <a:pt x="15331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DCDCE835-71E9-4212-A764-69C97463BDB2}"/>
              </a:ext>
            </a:extLst>
          </p:cNvPr>
          <p:cNvSpPr txBox="1"/>
          <p:nvPr/>
        </p:nvSpPr>
        <p:spPr>
          <a:xfrm>
            <a:off x="2222564" y="4643688"/>
            <a:ext cx="628650" cy="3450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b="1" dirty="0">
                <a:latin typeface="Calibri"/>
                <a:cs typeface="Calibri"/>
              </a:rPr>
              <a:t>E</a:t>
            </a:r>
            <a:r>
              <a:rPr b="1" spc="-11" dirty="0">
                <a:latin typeface="Calibri"/>
                <a:cs typeface="Calibri"/>
              </a:rPr>
              <a:t>L</a:t>
            </a:r>
            <a:r>
              <a:rPr b="1" dirty="0">
                <a:latin typeface="Calibri"/>
                <a:cs typeface="Calibri"/>
              </a:rPr>
              <a:t>I</a:t>
            </a:r>
            <a:r>
              <a:rPr b="1" spc="-4" dirty="0">
                <a:latin typeface="Calibri"/>
                <a:cs typeface="Calibri"/>
              </a:rPr>
              <a:t>T</a:t>
            </a:r>
            <a:r>
              <a:rPr b="1" dirty="0">
                <a:latin typeface="Calibri"/>
                <a:cs typeface="Calibri"/>
              </a:rPr>
              <a:t>E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7E280-F6B3-4BF2-8609-35795A7D1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110" y="2903640"/>
            <a:ext cx="2708189" cy="36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A7BCAA-CF64-4A15-ADF4-D58022E01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" y="0"/>
            <a:ext cx="9133711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179982" y="1620773"/>
            <a:ext cx="2593340" cy="5086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3200" b="1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00" b="1" spc="0" dirty="0">
                <a:solidFill>
                  <a:srgbClr val="FFFFFF"/>
                </a:solidFill>
                <a:latin typeface="Calibri"/>
                <a:cs typeface="Calibri"/>
              </a:rPr>
              <a:t>oland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spc="0" dirty="0">
                <a:solidFill>
                  <a:srgbClr val="FFFFFF"/>
                </a:solidFill>
                <a:latin typeface="Calibri"/>
                <a:cs typeface="Calibri"/>
              </a:rPr>
              <a:t>Bar</a:t>
            </a:r>
            <a:r>
              <a:rPr sz="3200" b="1" spc="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b="1" spc="0" dirty="0">
                <a:solidFill>
                  <a:srgbClr val="FFFFFF"/>
                </a:solidFill>
                <a:latin typeface="Calibri"/>
                <a:cs typeface="Calibri"/>
              </a:rPr>
              <a:t>hes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5213" y="2110866"/>
            <a:ext cx="3919854" cy="10566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0005">
              <a:lnSpc>
                <a:spcPct val="100000"/>
              </a:lnSpc>
            </a:pPr>
            <a:r>
              <a:rPr sz="2800" spc="105" dirty="0">
                <a:solidFill>
                  <a:srgbClr val="92D050"/>
                </a:solidFill>
                <a:latin typeface="Calibri"/>
                <a:cs typeface="Calibri"/>
              </a:rPr>
              <a:t>“</a:t>
            </a:r>
            <a:r>
              <a:rPr sz="2800" spc="-15" dirty="0">
                <a:solidFill>
                  <a:srgbClr val="92D050"/>
                </a:solidFill>
                <a:latin typeface="Calibri"/>
                <a:cs typeface="Calibri"/>
              </a:rPr>
              <a:t>The </a:t>
            </a:r>
            <a:r>
              <a:rPr sz="2800" spc="-20" dirty="0">
                <a:solidFill>
                  <a:srgbClr val="92D050"/>
                </a:solidFill>
                <a:latin typeface="Calibri"/>
                <a:cs typeface="Calibri"/>
              </a:rPr>
              <a:t>De</a:t>
            </a:r>
            <a:r>
              <a:rPr sz="2800" spc="-45" dirty="0">
                <a:solidFill>
                  <a:srgbClr val="92D050"/>
                </a:solidFill>
                <a:latin typeface="Calibri"/>
                <a:cs typeface="Calibri"/>
              </a:rPr>
              <a:t>a</a:t>
            </a:r>
            <a:r>
              <a:rPr sz="2800" spc="-15" dirty="0">
                <a:solidFill>
                  <a:srgbClr val="92D050"/>
                </a:solidFill>
                <a:latin typeface="Calibri"/>
                <a:cs typeface="Calibri"/>
              </a:rPr>
              <a:t>th</a:t>
            </a:r>
            <a:r>
              <a:rPr sz="2800" spc="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92D050"/>
                </a:solidFill>
                <a:latin typeface="Calibri"/>
                <a:cs typeface="Calibri"/>
              </a:rPr>
              <a:t>of</a:t>
            </a:r>
            <a:r>
              <a:rPr sz="2800" spc="-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92D050"/>
                </a:solidFill>
                <a:latin typeface="Calibri"/>
                <a:cs typeface="Calibri"/>
              </a:rPr>
              <a:t>the</a:t>
            </a:r>
            <a:r>
              <a:rPr sz="2800" spc="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92D050"/>
                </a:solidFill>
                <a:latin typeface="Calibri"/>
                <a:cs typeface="Calibri"/>
              </a:rPr>
              <a:t>Aut</a:t>
            </a:r>
            <a:r>
              <a:rPr sz="2800" spc="-30" dirty="0">
                <a:solidFill>
                  <a:srgbClr val="92D050"/>
                </a:solidFill>
                <a:latin typeface="Calibri"/>
                <a:cs typeface="Calibri"/>
              </a:rPr>
              <a:t>h</a:t>
            </a:r>
            <a:r>
              <a:rPr sz="2800" spc="-15" dirty="0">
                <a:solidFill>
                  <a:srgbClr val="92D050"/>
                </a:solidFill>
                <a:latin typeface="Calibri"/>
                <a:cs typeface="Calibri"/>
              </a:rPr>
              <a:t>o</a:t>
            </a:r>
            <a:r>
              <a:rPr sz="2800" spc="100" dirty="0">
                <a:solidFill>
                  <a:srgbClr val="92D050"/>
                </a:solidFill>
                <a:latin typeface="Calibri"/>
                <a:cs typeface="Calibri"/>
              </a:rPr>
              <a:t>r</a:t>
            </a:r>
            <a:r>
              <a:rPr sz="2800" spc="-15" dirty="0">
                <a:solidFill>
                  <a:srgbClr val="92D050"/>
                </a:solidFill>
                <a:latin typeface="Calibri"/>
                <a:cs typeface="Calibri"/>
              </a:rPr>
              <a:t>”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400"/>
              </a:lnSpc>
              <a:spcBef>
                <a:spcPts val="56"/>
              </a:spcBef>
            </a:pPr>
            <a:endParaRPr sz="1400" dirty="0"/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D9D9D9"/>
                </a:solidFill>
                <a:latin typeface="Calibri"/>
                <a:cs typeface="Calibri"/>
              </a:rPr>
              <a:t>N</a:t>
            </a:r>
            <a:r>
              <a:rPr sz="2000" spc="-10" dirty="0">
                <a:solidFill>
                  <a:srgbClr val="D9D9D9"/>
                </a:solidFill>
                <a:latin typeface="Calibri"/>
                <a:cs typeface="Calibri"/>
              </a:rPr>
              <a:t>o</a:t>
            </a:r>
            <a:r>
              <a:rPr sz="2000" spc="-30" dirty="0">
                <a:solidFill>
                  <a:srgbClr val="D9D9D9"/>
                </a:solidFill>
                <a:latin typeface="Calibri"/>
                <a:cs typeface="Calibri"/>
              </a:rPr>
              <a:t>v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D9D9D9"/>
                </a:solidFill>
                <a:latin typeface="Calibri"/>
                <a:cs typeface="Calibri"/>
              </a:rPr>
              <a:t>m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ber</a:t>
            </a:r>
            <a:r>
              <a:rPr sz="2000" spc="-1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1</a:t>
            </a:r>
            <a:r>
              <a:rPr sz="2000" spc="5" dirty="0">
                <a:solidFill>
                  <a:srgbClr val="D9D9D9"/>
                </a:solidFill>
                <a:latin typeface="Calibri"/>
                <a:cs typeface="Calibri"/>
              </a:rPr>
              <a:t>2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,</a:t>
            </a:r>
            <a:r>
              <a:rPr sz="20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1915</a:t>
            </a:r>
            <a:r>
              <a:rPr sz="2000" spc="-3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–</a:t>
            </a:r>
            <a:r>
              <a:rPr sz="2000" spc="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Ma</a:t>
            </a:r>
            <a:r>
              <a:rPr sz="2000" spc="-25" dirty="0">
                <a:solidFill>
                  <a:srgbClr val="D9D9D9"/>
                </a:solidFill>
                <a:latin typeface="Calibri"/>
                <a:cs typeface="Calibri"/>
              </a:rPr>
              <a:t>r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ch</a:t>
            </a:r>
            <a:r>
              <a:rPr sz="2000" spc="-15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2</a:t>
            </a:r>
            <a:r>
              <a:rPr sz="2000" spc="5" dirty="0">
                <a:solidFill>
                  <a:srgbClr val="D9D9D9"/>
                </a:solidFill>
                <a:latin typeface="Calibri"/>
                <a:cs typeface="Calibri"/>
              </a:rPr>
              <a:t>6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,</a:t>
            </a:r>
            <a:r>
              <a:rPr sz="2000" spc="-20" dirty="0">
                <a:solidFill>
                  <a:srgbClr val="D9D9D9"/>
                </a:solidFill>
                <a:latin typeface="Calibri"/>
                <a:cs typeface="Calibri"/>
              </a:rPr>
              <a:t> 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1</a:t>
            </a:r>
            <a:r>
              <a:rPr sz="2000" spc="5" dirty="0">
                <a:solidFill>
                  <a:srgbClr val="D9D9D9"/>
                </a:solidFill>
                <a:latin typeface="Calibri"/>
                <a:cs typeface="Calibri"/>
              </a:rPr>
              <a:t>9</a:t>
            </a:r>
            <a:r>
              <a:rPr sz="2000" spc="0" dirty="0">
                <a:solidFill>
                  <a:srgbClr val="D9D9D9"/>
                </a:solidFill>
                <a:latin typeface="Calibri"/>
                <a:cs typeface="Calibri"/>
              </a:rPr>
              <a:t>80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3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97AB-3790-45BA-B9EF-1CB542B1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C50A3-D1DB-4CC3-8228-462E92AE8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B620F-79EA-4730-B1B7-939AC226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5436-9C24-4C19-BE8E-6421843E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C5DCC-60FA-4E1E-A094-AAF3EBA9C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6CC8D-B663-4A15-9F08-0BCC92731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6"/>
            <a:ext cx="9131486" cy="68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2C54B-8445-4D38-A5E0-141E5112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3ACDF-C220-408C-BD9A-7DCF59A73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C03E9-53D4-4F4E-8453-4BD6C28A0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5328"/>
            <a:ext cx="9144000" cy="67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5A07-400F-45F6-A1F4-0881EBC0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Pillars of Vitruvius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CA860E-FA9E-48DF-ADB4-EC9C240800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888354"/>
              </p:ext>
            </p:extLst>
          </p:nvPr>
        </p:nvGraphicFramePr>
        <p:xfrm>
          <a:off x="827088" y="2052638"/>
          <a:ext cx="67119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73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7E50-104A-4C3A-83BA-A45811B7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52866-6F15-4833-BDE4-BD3150E2B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89C40-CAEF-4BEF-B407-DBFBBB5CE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529A-3B71-4AB5-A06D-80F7BABCA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B4A0-9D14-47F6-AEAF-803CBCF4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A3AC2-BE3D-47BA-B241-1E5BFEF6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77C4C-71A0-4F50-AB23-FB1D8648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D59D-723D-4906-B60C-DF74F2AF9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F6435-A2E7-4531-AEA4-6DFC7C174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3014"/>
            <a:ext cx="9125061" cy="67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6965-F82D-46B0-995C-528DCD8B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and Signifier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E406C-114D-4B83-8192-C7BE8401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10" y="1648047"/>
            <a:ext cx="5494979" cy="45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77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38E4A9-7BD2-4080-8189-D71125457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280792"/>
              </p:ext>
            </p:extLst>
          </p:nvPr>
        </p:nvGraphicFramePr>
        <p:xfrm>
          <a:off x="244549" y="712381"/>
          <a:ext cx="8686800" cy="5699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2269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165A-4646-4D6F-8040-D8FB860D5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59" y="1447801"/>
            <a:ext cx="8920717" cy="3329581"/>
          </a:xfrm>
        </p:spPr>
        <p:txBody>
          <a:bodyPr/>
          <a:lstStyle/>
          <a:p>
            <a:pPr algn="ctr"/>
            <a:r>
              <a:rPr lang="en-US" sz="6000" b="1" dirty="0"/>
              <a:t>The death of the Architect</a:t>
            </a:r>
            <a:endParaRPr lang="en-GB" sz="6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4DC51-A0C2-4F5B-B125-C8D35F37B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135" y="1017091"/>
            <a:ext cx="6620968" cy="861420"/>
          </a:xfrm>
        </p:spPr>
        <p:txBody>
          <a:bodyPr/>
          <a:lstStyle/>
          <a:p>
            <a:pPr algn="ctr"/>
            <a:r>
              <a:rPr lang="en-GB" dirty="0"/>
              <a:t>the birth of the Audience cause</a:t>
            </a:r>
          </a:p>
        </p:txBody>
      </p:sp>
    </p:spTree>
    <p:extLst>
      <p:ext uri="{BB962C8B-B14F-4D97-AF65-F5344CB8AC3E}">
        <p14:creationId xmlns:p14="http://schemas.microsoft.com/office/powerpoint/2010/main" val="33168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9440-B8B0-4696-86BF-D466D5773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Artwork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807E1-3E30-4573-9E4F-CC02F1610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50" y="2183751"/>
            <a:ext cx="3303767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01BA3D-AE26-401F-BEBB-04670C347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06" y="2183751"/>
            <a:ext cx="341737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6AA6A-0C14-494A-9982-BA5F9AC8B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84" y="2956694"/>
            <a:ext cx="6711654" cy="1519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/>
              <a:t>THANK YOU</a:t>
            </a:r>
            <a:endParaRPr lang="en-GB" sz="7200" b="1" dirty="0"/>
          </a:p>
        </p:txBody>
      </p:sp>
    </p:spTree>
    <p:extLst>
      <p:ext uri="{BB962C8B-B14F-4D97-AF65-F5344CB8AC3E}">
        <p14:creationId xmlns:p14="http://schemas.microsoft.com/office/powerpoint/2010/main" val="23496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F822-6B44-4F33-BE65-F8A74A18C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E8A05-3BEF-4850-81C7-5A937768C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61" y="1833282"/>
            <a:ext cx="3048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0E3A7-3778-467E-AF00-8012B9BFB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787" y="1853249"/>
            <a:ext cx="302356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7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6DF75-A343-4C2D-8AEF-E4D2507B18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E15E28-632F-45E4-AE62-32802FA3B799}"/>
              </a:ext>
            </a:extLst>
          </p:cNvPr>
          <p:cNvSpPr/>
          <p:nvPr/>
        </p:nvSpPr>
        <p:spPr>
          <a:xfrm>
            <a:off x="3226170" y="494621"/>
            <a:ext cx="2277207" cy="1978269"/>
          </a:xfrm>
          <a:prstGeom prst="ellipse">
            <a:avLst/>
          </a:prstGeom>
          <a:solidFill>
            <a:srgbClr val="B01513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7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8826-3F72-4266-AE4E-09DA2C67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7EE51-5445-4381-B866-06CC103AE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B6D4F-C632-476E-A8E0-EA352360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C0FB-D1EF-4CC8-9A0C-5A129A23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8BA52-0564-4065-8FBB-C7CC6238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E0265-ED3E-4435-A3DF-CBE14E56C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1AF4-0842-4935-B558-DE2959530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4C758-473F-447A-A97B-01FD0547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F9058-3DF5-4BF6-8336-492C6D97D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46" y="48082"/>
            <a:ext cx="9189146" cy="68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FC58A-068E-43FF-8039-AF4FBACD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5" y="584790"/>
            <a:ext cx="839972" cy="5390708"/>
          </a:xfrm>
        </p:spPr>
        <p:txBody>
          <a:bodyPr vert="vert270"/>
          <a:lstStyle/>
          <a:p>
            <a:pPr algn="ctr"/>
            <a:r>
              <a:rPr lang="en-GB" dirty="0"/>
              <a:t>Linguistics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590552E-0A4E-48BC-97E8-D56914A60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8757547"/>
              </p:ext>
            </p:extLst>
          </p:nvPr>
        </p:nvGraphicFramePr>
        <p:xfrm>
          <a:off x="1158949" y="95694"/>
          <a:ext cx="7761767" cy="656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81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649</TotalTime>
  <Words>479</Words>
  <Application>Microsoft Office PowerPoint</Application>
  <PresentationFormat>On-screen Show (4:3)</PresentationFormat>
  <Paragraphs>95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Ion</vt:lpstr>
      <vt:lpstr>THE ABSENCE OF THE ARCHITECT</vt:lpstr>
      <vt:lpstr>PowerPoint Presentation</vt:lpstr>
      <vt:lpstr>Artwork</vt:lpstr>
      <vt:lpstr>Literature</vt:lpstr>
      <vt:lpstr>PowerPoint Presentation</vt:lpstr>
      <vt:lpstr>PowerPoint Presentation</vt:lpstr>
      <vt:lpstr>PowerPoint Presentation</vt:lpstr>
      <vt:lpstr>PowerPoint Presentation</vt:lpstr>
      <vt:lpstr>Linguistics</vt:lpstr>
      <vt:lpstr>Communication Theory</vt:lpstr>
      <vt:lpstr>Architectural representation and meaning. </vt:lpstr>
      <vt:lpstr>Semiotics</vt:lpstr>
      <vt:lpstr>Architectural representation and meaning</vt:lpstr>
      <vt:lpstr>PowerPoint Presentation</vt:lpstr>
      <vt:lpstr>PowerPoint Presentation</vt:lpstr>
      <vt:lpstr>Form Production</vt:lpstr>
      <vt:lpstr>PowerPoint Presentation</vt:lpstr>
      <vt:lpstr>Changing paradigm</vt:lpstr>
      <vt:lpstr>Radicalism</vt:lpstr>
      <vt:lpstr>PowerPoint Presentation</vt:lpstr>
      <vt:lpstr>PowerPoint Presentation</vt:lpstr>
      <vt:lpstr>PowerPoint Presentation</vt:lpstr>
      <vt:lpstr>Pillars of Vitruvius</vt:lpstr>
      <vt:lpstr>PowerPoint Presentation</vt:lpstr>
      <vt:lpstr>PowerPoint Presentation</vt:lpstr>
      <vt:lpstr>PowerPoint Presentation</vt:lpstr>
      <vt:lpstr>Significant and Signifier</vt:lpstr>
      <vt:lpstr>PowerPoint Presentation</vt:lpstr>
      <vt:lpstr>The death of the Architect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ABSENCE OF THE ARCHITECT</dc:title>
  <dc:creator>nahith taha</dc:creator>
  <cp:lastModifiedBy>nahith taha</cp:lastModifiedBy>
  <cp:revision>49</cp:revision>
  <dcterms:created xsi:type="dcterms:W3CDTF">2018-04-12T05:50:24Z</dcterms:created>
  <dcterms:modified xsi:type="dcterms:W3CDTF">2018-04-15T11:00:49Z</dcterms:modified>
</cp:coreProperties>
</file>