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CB409-5E75-4F0C-AC95-1507F065C23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DCEE6-1F85-4A8F-B805-3E78588DD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1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DCEE6-1F85-4A8F-B805-3E78588DD3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1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BE1C6E-5E42-463D-ABEB-CBD20DDB2CFE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3080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46F-F48A-4F0E-BFE1-562C9A813A7D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5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EDE-9C41-43DF-A4A2-496237D7FC96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8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BC68-B362-432B-9879-36517E713053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9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9ABFE-FD35-428E-9A76-70720C186C03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60366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8F6F-EFD8-4599-A4F2-A6BD81F4E4E2}" type="datetime1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0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9518-F319-4C07-A57F-EB475CA04CBF}" type="datetime1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76A3-B001-47C3-B4C2-A4E4F80E90CC}" type="datetime1">
              <a:rPr lang="en-US" smtClean="0"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0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CCAD-3F7B-4695-BC64-B7F6CE429F30}" type="datetime1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4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3DDDC-C136-44B3-82EF-7022309942C1}" type="datetime1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39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97FE5A-83BB-49FC-BE1F-1F9AB27E37C0}" type="datetime1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521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6366A2B-341B-4BF0-86EF-290D843CA554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E2775635-D6F9-4A3D-9BDC-33552D85AD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742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20" y="2554171"/>
            <a:ext cx="8822027" cy="9694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FINANCIAL MODELLING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652" y="4283891"/>
            <a:ext cx="6600451" cy="1546147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ulaimani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Administration and Financial sciences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Banking and Financial Science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Lecturer:  Hazhar Khalid Ali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277" y="115910"/>
            <a:ext cx="3467464" cy="265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0"/>
            <a:ext cx="7200900" cy="67936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 Design 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Fundamentals</a:t>
            </a:r>
            <a:endParaRPr 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1300766"/>
            <a:ext cx="8049295" cy="456663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Formulas must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Clarity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write a formula longer than your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thumb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 should take more than 24 seconds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write multi-line formulas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0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669" y="0"/>
            <a:ext cx="7200900" cy="75663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Flags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076456"/>
            <a:ext cx="8139448" cy="53769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denote the occurrence of a particular event, that is, to place a certain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in time. Flags contain values of either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 of (0) means nothing happen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 of (1) means something is happen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create a flag when it is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use flags that are relevant to the logic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applied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8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0247"/>
            <a:ext cx="7200900" cy="7308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Standardize 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59" y="737853"/>
            <a:ext cx="7418231" cy="35814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2011 Apple sold 65 million phone</a:t>
            </a:r>
          </a:p>
          <a:p>
            <a:pPr marL="0" indent="0" algn="ctr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apple has more cash than U.S government 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32381" y="6453386"/>
            <a:ext cx="1197219" cy="404614"/>
          </a:xfrm>
        </p:spPr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1354770" y="2641503"/>
            <a:ext cx="25757" cy="38379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1354770" y="6466528"/>
            <a:ext cx="4726545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2333564" y="3452872"/>
            <a:ext cx="978794" cy="300077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430674" y="5127126"/>
            <a:ext cx="978794" cy="133940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1258" y="3882310"/>
            <a:ext cx="59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323500" y="2825287"/>
            <a:ext cx="1164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31153" y="4590196"/>
            <a:ext cx="1164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263965" y="2825287"/>
            <a:ext cx="120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500,000 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Apps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263965" y="4173869"/>
            <a:ext cx="1970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Programing 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4" y="4280189"/>
            <a:ext cx="8126568" cy="6568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“Civilization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advances by extending the number of important operation we can do without thinking about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them”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35616" y="6363234"/>
            <a:ext cx="1197219" cy="404614"/>
          </a:xfrm>
        </p:spPr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4" y="554026"/>
            <a:ext cx="8615966" cy="22999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12902" y="2853970"/>
            <a:ext cx="4018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Alfred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whitehead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Mathematician &amp; Philosopher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061" y="144888"/>
            <a:ext cx="7200900" cy="6664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Financial Modelling 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242812"/>
            <a:ext cx="8332631" cy="3581400"/>
          </a:xfrm>
        </p:spPr>
        <p:txBody>
          <a:bodyPr/>
          <a:lstStyle/>
          <a:p>
            <a:pPr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modelling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new and standard way to deal with models, it controls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and outline of viable spreadsheets, using a standardized structure and simple, short formulae that can be understood by modellers and non-modellers alike.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338" y="4285603"/>
            <a:ext cx="78432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 all about FAST Financial modelling, is the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language of Financial modelling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939" y="16099"/>
            <a:ext cx="8308484" cy="8467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53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en-US" sz="5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Acronym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39" y="862885"/>
            <a:ext cx="1006162" cy="1996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9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618" y="2276342"/>
            <a:ext cx="1006162" cy="199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8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9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7939" y="3705896"/>
            <a:ext cx="1006162" cy="199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8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9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7939" y="5100036"/>
            <a:ext cx="1006162" cy="199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en-US" sz="8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9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4101" y="1125421"/>
            <a:ext cx="76500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</a:t>
            </a:r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effective, the structure and style of models require flexibility for both immediate usage and the long term.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6268" y="2558513"/>
            <a:ext cx="76500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endParaRPr lang="en-US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Models must reflect key business assumptions directly and faithfully without being cluttered in unnecessary detail.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65184" y="3983386"/>
            <a:ext cx="76500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Structured</a:t>
            </a:r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Rigorous consistency in layout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essential in retaining the model’s logical integrity over time, particularly as a model’s author may change.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1780" y="5288340"/>
            <a:ext cx="76500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</a:t>
            </a:r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models are founded upon simple, clear formulas that can be understood by other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non-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alike.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670" y="106251"/>
            <a:ext cx="8165205" cy="769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organises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its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b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670" y="1094743"/>
            <a:ext cx="76500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Excel</a:t>
            </a:r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tool used to create the model analogous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719" y="3555429"/>
            <a:ext cx="83634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Worksheet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similar to a chapter in a book. Worksheet rules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layout, including column usage and breaking the chapter’s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into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‘sections’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and‘paragraphs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719" y="2177148"/>
            <a:ext cx="8363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workbook</a:t>
            </a:r>
            <a:endParaRPr lang="en-US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Workbook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with how the subject should be divided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720" y="5098490"/>
            <a:ext cx="836349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line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items should have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 labels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clear unit designation, and their formulas should be short, simple,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direct,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readily understood.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19" y="132009"/>
            <a:ext cx="7212783" cy="602087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the Worksheet</a:t>
            </a:r>
            <a:endParaRPr 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2576" y="6453386"/>
            <a:ext cx="1199195" cy="404614"/>
          </a:xfrm>
        </p:spPr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04" y="906131"/>
            <a:ext cx="7933578" cy="30734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3904" y="4078944"/>
            <a:ext cx="81525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key rules in the design of a worksheet: each column should have a specific purpose and each purpose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have a specific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column. 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columns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for section and sub-section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labels. 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rule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label. 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constant, which will usually be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inputs.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unit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labels.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row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total.</a:t>
            </a: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columns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onwards are time-base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25" y="119130"/>
            <a:ext cx="7200900" cy="653603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Blocks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25" y="1081827"/>
            <a:ext cx="8347119" cy="5904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up models using a calculation block is a key means of ensuring model readability. The following rules govern construction of the calculation block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lvl="1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All calculations are contained in the block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lvl="1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One calculation per block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lvl="1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Calculation is the last item in the block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instance,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slide 7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presents two calculation blocks for fuel-supply agreements.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benefits of the calculation block are: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lvl="1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All inputs are listed next to the calculation itself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lvl="1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Ease-of-navigation using links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0352" lvl="1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‘Smart’ in finding and resolving errors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12" y="0"/>
            <a:ext cx="7200900" cy="6278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Sheets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2" y="659583"/>
            <a:ext cx="8332631" cy="199944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sheet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 sheet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Sheets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02202" y="6610269"/>
            <a:ext cx="1197219" cy="404614"/>
          </a:xfrm>
        </p:spPr>
        <p:txBody>
          <a:bodyPr/>
          <a:lstStyle/>
          <a:p>
            <a:fld id="{E2775635-D6F9-4A3D-9BDC-33552D85AD56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4" y="2234137"/>
            <a:ext cx="8448539" cy="447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8902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322</TotalTime>
  <Words>632</Words>
  <Application>Microsoft Office PowerPoint</Application>
  <PresentationFormat>On-screen Show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Franklin Gothic Book</vt:lpstr>
      <vt:lpstr>Times New Roman</vt:lpstr>
      <vt:lpstr>Wingdings</vt:lpstr>
      <vt:lpstr>Crop</vt:lpstr>
      <vt:lpstr>FAST FINANCIAL MODELLING</vt:lpstr>
      <vt:lpstr>Standardize </vt:lpstr>
      <vt:lpstr>PowerPoint Presentation</vt:lpstr>
      <vt:lpstr>FAST Financial Modelling </vt:lpstr>
      <vt:lpstr>The FAST Acronym </vt:lpstr>
      <vt:lpstr>FAST Standard organises and its rules </vt:lpstr>
      <vt:lpstr>Structure of the Worksheet</vt:lpstr>
      <vt:lpstr>Calculation Blocks</vt:lpstr>
      <vt:lpstr>Sheets</vt:lpstr>
      <vt:lpstr>Formula Design Fundamentals</vt:lpstr>
      <vt:lpstr>Timing Flags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FINANCIAL MODELLING</dc:title>
  <dc:creator>Hazhar</dc:creator>
  <cp:lastModifiedBy>Hazhar</cp:lastModifiedBy>
  <cp:revision>28</cp:revision>
  <dcterms:created xsi:type="dcterms:W3CDTF">2018-01-10T06:38:17Z</dcterms:created>
  <dcterms:modified xsi:type="dcterms:W3CDTF">2018-01-13T20:05:19Z</dcterms:modified>
</cp:coreProperties>
</file>